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9" r:id="rId3"/>
    <p:sldId id="278" r:id="rId4"/>
    <p:sldId id="280" r:id="rId5"/>
    <p:sldId id="276" r:id="rId6"/>
    <p:sldId id="27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87" y="9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tailieu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5: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MÁY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THU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-381000"/>
            <a:ext cx="14648974" cy="1524000"/>
          </a:xfrm>
        </p:spPr>
        <p:txBody>
          <a:bodyPr>
            <a:normAutofit/>
          </a:bodyPr>
          <a:lstStyle/>
          <a:p>
            <a:pPr algn="l"/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5961" t="21898" r="43142" b="17844"/>
          <a:stretch/>
        </p:blipFill>
        <p:spPr bwMode="auto">
          <a:xfrm>
            <a:off x="3337719" y="838200"/>
            <a:ext cx="8839199" cy="830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73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10021" y="132006"/>
            <a:ext cx="12285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cách sử dụng điều khiển từ xa.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732989" y="827781"/>
            <a:ext cx="12039600" cy="7645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3319" y="8473385"/>
            <a:ext cx="111174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tắt,chọn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06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44604" y="9939"/>
            <a:ext cx="691695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hiểu về cách sử dụng máy thu hình.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746919" y="1676400"/>
            <a:ext cx="13487400" cy="5999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9743" y="558487"/>
            <a:ext cx="103713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Cho biết những hình ảnh nào thể hiện xem ti vi không đúng cách? 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Chỉ ra ảnh hưởng xấu có thể xảy ra khi xem ti vi không đúng cách.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7046" y="7676396"/>
            <a:ext cx="13258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c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diện ti vi với khoản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lí.Không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lực,không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889919" y="-81188"/>
            <a:ext cx="1369180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một số chương trình truyền hình..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688513" cy="75438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0348119" y="1600200"/>
            <a:ext cx="5486400" cy="2330744"/>
          </a:xfrm>
          <a:prstGeom prst="cloudCallout">
            <a:avLst>
              <a:gd name="adj1" fmla="val -59038"/>
              <a:gd name="adj2" fmla="val 71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thảo luận với bạn và chọn chỗ ngồi xem ti vi an toàn, đúng cách.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14719" y="4605130"/>
            <a:ext cx="62376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vi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sở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t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hích của đa số các bạn nhỏ. Nếu có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bạn nhỏ có thể xem ti vi cả ngày. Ti vi mang lại rất n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hiều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nhò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nhưng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mang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rầt nhiều ảnh hường xấu nếu 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0485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ách điều khiển Android Tivi Sony bằng điện thoại • Điện máy XAN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719" y="538609"/>
            <a:ext cx="15240000" cy="8452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5719" y="0"/>
            <a:ext cx="767787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41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276</Words>
  <Application>Microsoft Office PowerPoint</Application>
  <PresentationFormat>Custom</PresentationFormat>
  <Paragraphs>18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1.Tìm hiểu về điều khiển từ xa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277</cp:revision>
  <dcterms:created xsi:type="dcterms:W3CDTF">2022-07-10T01:37:20Z</dcterms:created>
  <dcterms:modified xsi:type="dcterms:W3CDTF">2024-05-22T02:33:14Z</dcterms:modified>
</cp:coreProperties>
</file>