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57" r:id="rId3"/>
    <p:sldId id="258" r:id="rId4"/>
    <p:sldId id="283" r:id="rId5"/>
    <p:sldId id="285" r:id="rId6"/>
    <p:sldId id="286" r:id="rId7"/>
    <p:sldId id="287" r:id="rId8"/>
    <p:sldId id="288" r:id="rId9"/>
    <p:sldId id="289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87" y="65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9" y="4963047"/>
            <a:ext cx="138683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AN TOÀN VỚI MÔI TRƯỜNG CÔNG NGHỆ TRONG GIA ĐÌNH(T1)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0096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 tình huống không an toàn trong môi trường công nghệ.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9" y="3505200"/>
            <a:ext cx="13335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 tình huống không an toàn trong môi trường công nghệ.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0484" y="2915252"/>
            <a:ext cx="1204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2050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9" b="53846"/>
          <a:stretch/>
        </p:blipFill>
        <p:spPr bwMode="auto">
          <a:xfrm>
            <a:off x="1585119" y="3664738"/>
            <a:ext cx="6553200" cy="418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34098" b="56044"/>
          <a:stretch/>
        </p:blipFill>
        <p:spPr bwMode="auto">
          <a:xfrm>
            <a:off x="8366919" y="3733800"/>
            <a:ext cx="6324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84924" y="7571509"/>
            <a:ext cx="6553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66920" y="7571509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gas.</a:t>
            </a:r>
          </a:p>
        </p:txBody>
      </p:sp>
    </p:spTree>
    <p:extLst>
      <p:ext uri="{BB962C8B-B14F-4D97-AF65-F5344CB8AC3E}">
        <p14:creationId xmlns:p14="http://schemas.microsoft.com/office/powerpoint/2010/main" val="38816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 tình huống không an toàn trong môi trường công nghệ.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0484" y="2915252"/>
            <a:ext cx="1204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3074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1" b="56044"/>
          <a:stretch/>
        </p:blipFill>
        <p:spPr bwMode="auto">
          <a:xfrm>
            <a:off x="1730484" y="3664738"/>
            <a:ext cx="6484035" cy="40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r="66613" b="10096"/>
          <a:stretch/>
        </p:blipFill>
        <p:spPr bwMode="auto">
          <a:xfrm>
            <a:off x="8290719" y="3886200"/>
            <a:ext cx="6629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5239" y="7696199"/>
            <a:ext cx="6788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+mj-lt"/>
              </a:rPr>
              <a:t>- Hình c: Lấy tay không nhặt mảnh vỡ dễ bị thương.</a:t>
            </a:r>
            <a:endParaRPr lang="en-US" sz="3600" b="1" dirty="0">
              <a:solidFill>
                <a:srgbClr val="FF3399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46246" y="7582854"/>
            <a:ext cx="6872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+mj-lt"/>
              </a:rPr>
              <a:t>- Hình d: Để tay gần vòi nước đang sôi dễ bị bỏng.</a:t>
            </a:r>
            <a:endParaRPr lang="en-US" sz="3600" b="1" dirty="0">
              <a:solidFill>
                <a:srgbClr val="FF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635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 tình huống không an toàn trong môi trường công nghệ.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0484" y="2915252"/>
            <a:ext cx="1204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5122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0" t="43956" r="33108" b="9890"/>
          <a:stretch/>
        </p:blipFill>
        <p:spPr bwMode="auto">
          <a:xfrm>
            <a:off x="1730484" y="3664738"/>
            <a:ext cx="6103035" cy="395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8" t="45948" b="10096"/>
          <a:stretch/>
        </p:blipFill>
        <p:spPr bwMode="auto">
          <a:xfrm>
            <a:off x="8290719" y="3810000"/>
            <a:ext cx="6248400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32400" y="7619999"/>
            <a:ext cx="6635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e: Đưa vật vào ổ điện dễ xảy ra tai nạn điện giật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100220" y="7666165"/>
            <a:ext cx="6896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3399"/>
                </a:solidFill>
                <a:latin typeface="+mj-lt"/>
              </a:rPr>
              <a:t>- Hình g: Sử dụng vật nhọn làm đồ chơi dễ bị thương</a:t>
            </a:r>
            <a:r>
              <a:rPr lang="en-US" sz="3200" b="1" dirty="0">
                <a:solidFill>
                  <a:srgbClr val="FF3399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5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phân biệt tình huống.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8844" y="2223089"/>
            <a:ext cx="13769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rgbClr val="0000FF"/>
                </a:solidFill>
                <a:latin typeface="+mj-lt"/>
              </a:rPr>
              <a:t>Em hãy lựa chọn và sắp xếp các thẻ tình huống có thể gây bỏng, hoặc gây điện giật để hoàn thiện bảng theo mẫu gợi ý dưới đây</a:t>
            </a:r>
            <a:endParaRPr lang="en-US" sz="36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614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r="14170" b="23721"/>
          <a:stretch/>
        </p:blipFill>
        <p:spPr bwMode="auto">
          <a:xfrm>
            <a:off x="1370689" y="3581400"/>
            <a:ext cx="1347322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phân biệt tình huống.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8844" y="2223089"/>
            <a:ext cx="13769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rgbClr val="0000FF"/>
                </a:solidFill>
                <a:latin typeface="+mj-lt"/>
              </a:rPr>
              <a:t>Em hãy lựa chọn và sắp xếp các thẻ tình huống có thể gây bỏng, hoặc gây điện giật để hoàn thiện bảng theo mẫu gợi ý dưới đây</a:t>
            </a:r>
            <a:endParaRPr lang="en-US" sz="3600" b="1" i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634247"/>
              </p:ext>
            </p:extLst>
          </p:nvPr>
        </p:nvGraphicFramePr>
        <p:xfrm>
          <a:off x="1574574" y="3581400"/>
          <a:ext cx="13262554" cy="4993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0099">
                  <a:extLst>
                    <a:ext uri="{9D8B030D-6E8A-4147-A177-3AD203B41FA5}">
                      <a16:colId xmlns:a16="http://schemas.microsoft.com/office/drawing/2014/main" val="2012154316"/>
                    </a:ext>
                  </a:extLst>
                </a:gridCol>
                <a:gridCol w="6632455">
                  <a:extLst>
                    <a:ext uri="{9D8B030D-6E8A-4147-A177-3AD203B41FA5}">
                      <a16:colId xmlns:a16="http://schemas.microsoft.com/office/drawing/2014/main" val="27100577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 có thể gây bỏng</a:t>
                      </a:r>
                      <a:endParaRPr lang="en-US" sz="4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 có thể gây điện giật</a:t>
                      </a:r>
                      <a:endParaRPr lang="en-US" sz="4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820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-Để</a:t>
                      </a:r>
                      <a:r>
                        <a:rPr lang="nl-NL" sz="4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lửa gần bình ga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-Với tay lấy phích nước nóng để trên cao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-Để bàn là đang nóng gần người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-Chọc</a:t>
                      </a:r>
                      <a:r>
                        <a:rPr lang="nl-NL" sz="4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đồ vào ổ điện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Chạm tay vào dây điện bị hở khi đang có điện.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1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cảnh báo dán trên các thiết bị hoặc đặt tại các khu vực nguy hiểm.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68" b="23797"/>
          <a:stretch/>
        </p:blipFill>
        <p:spPr>
          <a:xfrm>
            <a:off x="1961029" y="2769410"/>
            <a:ext cx="5943601" cy="3970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8" r="48425" b="26120"/>
          <a:stretch/>
        </p:blipFill>
        <p:spPr>
          <a:xfrm>
            <a:off x="9357519" y="2777087"/>
            <a:ext cx="5943600" cy="38523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61029" y="6739546"/>
            <a:ext cx="4651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522178" y="6739546"/>
            <a:ext cx="6200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191785" y="7496022"/>
            <a:ext cx="14495336" cy="1314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Nếu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sử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công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nghệ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gây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hại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ảnh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hưởng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sức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khoẻ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mạng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nl-NL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4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487</Words>
  <Application>Microsoft Office PowerPoint</Application>
  <PresentationFormat>Custom</PresentationFormat>
  <Paragraphs>39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259</cp:revision>
  <dcterms:created xsi:type="dcterms:W3CDTF">2022-07-10T01:37:20Z</dcterms:created>
  <dcterms:modified xsi:type="dcterms:W3CDTF">2024-05-22T02:34:10Z</dcterms:modified>
</cp:coreProperties>
</file>