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75" r:id="rId2"/>
    <p:sldId id="257" r:id="rId3"/>
    <p:sldId id="296" r:id="rId4"/>
    <p:sldId id="291" r:id="rId5"/>
    <p:sldId id="292" r:id="rId6"/>
    <p:sldId id="293" r:id="rId7"/>
    <p:sldId id="294" r:id="rId8"/>
    <p:sldId id="283" r:id="rId9"/>
    <p:sldId id="298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FF"/>
    <a:srgbClr val="FFDB69"/>
    <a:srgbClr val="88DFE8"/>
    <a:srgbClr val="FFCC2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187" y="65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27919" y="4963047"/>
            <a:ext cx="13868399" cy="2114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16: AN TOÀN VỚI MÔI TRƯỜNG CÔNG NGHỆ TRONG GIA ĐÌNH(T2)</a:t>
            </a: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5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0096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m yêu cây xanh- Bài hát cực hay cho thiếu nhi về môi trường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1941" b="1985"/>
          <a:stretch/>
        </p:blipFill>
        <p:spPr>
          <a:xfrm>
            <a:off x="975519" y="685800"/>
            <a:ext cx="14325600" cy="7543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1813719" y="913445"/>
            <a:ext cx="125730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>
                <a:solidFill>
                  <a:srgbClr val="0000CC"/>
                </a:solidFill>
                <a:latin typeface="Times New Roman" pitchFamily="18" charset="0"/>
              </a:rPr>
              <a:t>Bài</a:t>
            </a:r>
            <a:r>
              <a:rPr lang="en-US" sz="2800" b="1" dirty="0">
                <a:solidFill>
                  <a:srgbClr val="0000CC"/>
                </a:solidFill>
                <a:latin typeface="Times New Roman" pitchFamily="18" charset="0"/>
              </a:rPr>
              <a:t> 16: AN TOÀN VỚI MÔI TRƯỜNG CÔNG NGHỆ TRONG GIA ĐÌNH(T2)</a:t>
            </a:r>
          </a:p>
        </p:txBody>
      </p:sp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19" y="2223090"/>
            <a:ext cx="14190536" cy="669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27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6" r="1619" b="70771"/>
          <a:stretch/>
        </p:blipFill>
        <p:spPr bwMode="auto">
          <a:xfrm>
            <a:off x="956957" y="3366094"/>
            <a:ext cx="13713150" cy="471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424051" y="8059855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ổ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124032" y="8106021"/>
            <a:ext cx="732948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24051" y="8059855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83786" y="8013689"/>
            <a:ext cx="7095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28 </a:t>
            </a:r>
            <a:r>
              <a:rPr lang="en-US" sz="3200" b="1" baseline="30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</a:p>
        </p:txBody>
      </p:sp>
      <p:pic>
        <p:nvPicPr>
          <p:cNvPr id="2050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" t="31388" r="2152" b="36957"/>
          <a:stretch/>
        </p:blipFill>
        <p:spPr bwMode="auto">
          <a:xfrm>
            <a:off x="1133619" y="3359167"/>
            <a:ext cx="14184835" cy="465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4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127919" y="2165765"/>
            <a:ext cx="14190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441387" y="7772400"/>
            <a:ext cx="6781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e: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469931" y="7833280"/>
            <a:ext cx="7095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g: </a:t>
            </a:r>
            <a:r>
              <a:rPr lang="vi-VN" sz="3200" b="1" dirty="0">
                <a:solidFill>
                  <a:srgbClr val="FF3399"/>
                </a:solidFill>
                <a:latin typeface="+mj-lt"/>
              </a:rPr>
              <a:t>Không bật âm lượng radio quá to</a:t>
            </a:r>
            <a:endParaRPr lang="en-US" sz="3600" b="1" dirty="0">
              <a:solidFill>
                <a:srgbClr val="FF3399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3" name="Picture 2" descr="Công nghệ lớp 3 Bài 6: An toàn với môi trường công nghệ trong gia đình trang 29, 30, 31, 32, 33 | Kết nối tri thức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67" r="1755" b="4756"/>
          <a:stretch/>
        </p:blipFill>
        <p:spPr bwMode="auto">
          <a:xfrm>
            <a:off x="1280319" y="3426974"/>
            <a:ext cx="13868400" cy="434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43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 toàn khi sử dụng một số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19" y="2438400"/>
            <a:ext cx="13716000" cy="51204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13719" y="7760301"/>
            <a:ext cx="1318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các sản phẩm công nghệ trong gia đình cần đảm bảo an toàn, tiết kiệm năng lượng... 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9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Box 14"/>
          <p:cNvSpPr txBox="1">
            <a:spLocks noChangeArrowheads="1"/>
          </p:cNvSpPr>
          <p:nvPr/>
        </p:nvSpPr>
        <p:spPr bwMode="auto">
          <a:xfrm>
            <a:off x="958183" y="1524000"/>
            <a:ext cx="14495336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defRPr/>
            </a:pPr>
            <a:r>
              <a:rPr lang="en-US" sz="3200" b="1" u="sng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 hệ những việc đã làm, chưa làm để đảm bảo an toàn khi sử dụng các sản phẩm công nghệ.</a:t>
            </a:r>
            <a:endParaRPr lang="en-US" sz="3600" b="1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946801"/>
              </p:ext>
            </p:extLst>
          </p:nvPr>
        </p:nvGraphicFramePr>
        <p:xfrm>
          <a:off x="1127918" y="2971800"/>
          <a:ext cx="14020801" cy="49128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2542">
                  <a:extLst>
                    <a:ext uri="{9D8B030D-6E8A-4147-A177-3AD203B41FA5}">
                      <a16:colId xmlns:a16="http://schemas.microsoft.com/office/drawing/2014/main" val="1366153164"/>
                    </a:ext>
                  </a:extLst>
                </a:gridCol>
                <a:gridCol w="6154388">
                  <a:extLst>
                    <a:ext uri="{9D8B030D-6E8A-4147-A177-3AD203B41FA5}">
                      <a16:colId xmlns:a16="http://schemas.microsoft.com/office/drawing/2014/main" val="857691410"/>
                    </a:ext>
                  </a:extLst>
                </a:gridCol>
                <a:gridCol w="6893871">
                  <a:extLst>
                    <a:ext uri="{9D8B030D-6E8A-4147-A177-3AD203B41FA5}">
                      <a16:colId xmlns:a16="http://schemas.microsoft.com/office/drawing/2014/main" val="191763096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TT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sản phẩm công nghệ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 khi sử dụng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52970345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nl-NL" sz="3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thoại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nl-NL" sz="4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3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thoại</a:t>
                      </a: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3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36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051869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tủ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lấy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13887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6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vi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ngồi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xem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ti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lâu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29389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</a:t>
                      </a:r>
                      <a:endParaRPr lang="en-US" sz="3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26</a:t>
                      </a:r>
                      <a:r>
                        <a:rPr lang="en-US" sz="3200" b="0" i="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 </a:t>
                      </a:r>
                      <a:r>
                        <a:rPr lang="en-US" sz="3200" b="0" i="0" kern="120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28</a:t>
                      </a:r>
                      <a:r>
                        <a:rPr lang="en-US" sz="3200" b="0" i="0" kern="1200" baseline="300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32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</a:t>
                      </a:r>
                      <a:endParaRPr lang="en-US" sz="4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60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168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8" t="23333" r="9259" b="60000"/>
          <a:stretch/>
        </p:blipFill>
        <p:spPr>
          <a:xfrm>
            <a:off x="61118" y="381000"/>
            <a:ext cx="16215519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0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1201</TotalTime>
  <Words>396</Words>
  <Application>Microsoft Office PowerPoint</Application>
  <PresentationFormat>Custom</PresentationFormat>
  <Paragraphs>39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ACER</cp:lastModifiedBy>
  <cp:revision>281</cp:revision>
  <dcterms:created xsi:type="dcterms:W3CDTF">2022-07-10T01:37:20Z</dcterms:created>
  <dcterms:modified xsi:type="dcterms:W3CDTF">2024-05-22T02:34:56Z</dcterms:modified>
</cp:coreProperties>
</file>