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296" r:id="rId4"/>
    <p:sldId id="298" r:id="rId5"/>
    <p:sldId id="299" r:id="rId6"/>
    <p:sldId id="302" r:id="rId7"/>
    <p:sldId id="300" r:id="rId8"/>
    <p:sldId id="303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ĐÌNH(T3)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2257666"/>
            <a:ext cx="13792200" cy="66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toàn.</a:t>
            </a: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7"/>
          <a:stretch/>
        </p:blipFill>
        <p:spPr bwMode="auto">
          <a:xfrm>
            <a:off x="1252925" y="3492572"/>
            <a:ext cx="6732994" cy="4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31615" b="36770"/>
          <a:stretch/>
        </p:blipFill>
        <p:spPr bwMode="auto">
          <a:xfrm>
            <a:off x="8366919" y="3437213"/>
            <a:ext cx="6934200" cy="44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5977" y="7923466"/>
            <a:ext cx="68177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8765" y="7923466"/>
            <a:ext cx="71709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+mj-lt"/>
              </a:rPr>
              <a:t>- Hình b: khi chưa rời khỏi được đám cháy, cần sử dụng khăn ướt che miệng, mũi.</a:t>
            </a:r>
            <a:endParaRPr lang="en-US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1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toàn.</a:t>
            </a:r>
          </a:p>
        </p:txBody>
      </p:sp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231" r="1104"/>
          <a:stretch/>
        </p:blipFill>
        <p:spPr bwMode="auto">
          <a:xfrm>
            <a:off x="1272589" y="3423358"/>
            <a:ext cx="13571329" cy="44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8183" y="7937073"/>
            <a:ext cx="661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 Hình c: khi phát hiện dây điện bị hở, cần báo ngay cho người lớn.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320" y="7901692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7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51719" y="152374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2.Thực hành xử lí các tình huống khi có sự cố không an toàn xảy ra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4167" r="9259" b="40834"/>
          <a:stretch/>
        </p:blipFill>
        <p:spPr>
          <a:xfrm>
            <a:off x="1585119" y="2209800"/>
            <a:ext cx="1295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xử lí các tình huống khi có sự cố không an toàn xảy ra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75641"/>
              </p:ext>
            </p:extLst>
          </p:nvPr>
        </p:nvGraphicFramePr>
        <p:xfrm>
          <a:off x="1356519" y="2257666"/>
          <a:ext cx="13258800" cy="6519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222">
                  <a:extLst>
                    <a:ext uri="{9D8B030D-6E8A-4147-A177-3AD203B41FA5}">
                      <a16:colId xmlns:a16="http://schemas.microsoft.com/office/drawing/2014/main" val="3023073899"/>
                    </a:ext>
                  </a:extLst>
                </a:gridCol>
                <a:gridCol w="6630578">
                  <a:extLst>
                    <a:ext uri="{9D8B030D-6E8A-4147-A177-3AD203B41FA5}">
                      <a16:colId xmlns:a16="http://schemas.microsoft.com/office/drawing/2014/main" val="315769527"/>
                    </a:ext>
                  </a:extLst>
                </a:gridCol>
              </a:tblGrid>
              <a:tr h="10105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xử lí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Rửa vết bỏng bằng nước nguội sạch</a:t>
                      </a:r>
                    </a:p>
                    <a:p>
                      <a:pPr algn="just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Lấy bông, băng gạc để băng vết bỏng</a:t>
                      </a:r>
                    </a:p>
                    <a:p>
                      <a:pPr algn="just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Gọi điện đến số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7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Cháy/Khói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ắt điện</a:t>
                      </a:r>
                    </a:p>
                    <a:p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 có khói, lấy khăn che miệng, mũi và cúi khom người di chuyển ra khỏi phòng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1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giật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2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7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Cắt/Đâm (vật nhọn)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gạc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xử lí các tình huống khi có sự cố không an toàn xảy ra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19" y="2243871"/>
            <a:ext cx="13847200" cy="4629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548" y="7162800"/>
            <a:ext cx="13931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có tình huống không an toàn xảy ra cần gọi ngay cho người lớn đến giúp hoặc gọi đến các số điện thoại khẩn cấp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319" y="3276600"/>
            <a:ext cx="6173229" cy="584775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371</Words>
  <Application>Microsoft Office PowerPoint</Application>
  <PresentationFormat>Custom</PresentationFormat>
  <Paragraphs>35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292</cp:revision>
  <dcterms:created xsi:type="dcterms:W3CDTF">2022-07-10T01:37:20Z</dcterms:created>
  <dcterms:modified xsi:type="dcterms:W3CDTF">2024-05-22T02:35:43Z</dcterms:modified>
</cp:coreProperties>
</file>