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96" r:id="rId4"/>
    <p:sldId id="298" r:id="rId5"/>
    <p:sldId id="299" r:id="rId6"/>
    <p:sldId id="300" r:id="rId7"/>
    <p:sldId id="301" r:id="rId8"/>
    <p:sldId id="303" r:id="rId9"/>
    <p:sldId id="302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88DFE8"/>
    <a:srgbClr val="FF3399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22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ĐÌNH(T4)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 r="2454" b="75363"/>
          <a:stretch/>
        </p:blipFill>
        <p:spPr>
          <a:xfrm>
            <a:off x="1280319" y="3431806"/>
            <a:ext cx="13411200" cy="55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1" b="58021"/>
          <a:stretch/>
        </p:blipFill>
        <p:spPr>
          <a:xfrm>
            <a:off x="1409928" y="3459514"/>
            <a:ext cx="13586391" cy="53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9" b="37968"/>
          <a:stretch/>
        </p:blipFill>
        <p:spPr>
          <a:xfrm>
            <a:off x="1406661" y="3459514"/>
            <a:ext cx="13284858" cy="50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62031" r="1896" b="19224"/>
          <a:stretch/>
        </p:blipFill>
        <p:spPr>
          <a:xfrm>
            <a:off x="1508919" y="3386122"/>
            <a:ext cx="12954000" cy="52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9"/>
          <a:stretch/>
        </p:blipFill>
        <p:spPr>
          <a:xfrm>
            <a:off x="1423783" y="3383374"/>
            <a:ext cx="13572536" cy="51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xử lý tình huống không an toàn.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1128" y="2335297"/>
            <a:ext cx="1327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9070" y="3733800"/>
            <a:ext cx="13631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3989" y="4940923"/>
            <a:ext cx="7045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1981" y="5871814"/>
            <a:ext cx="7130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8147" y="6667297"/>
            <a:ext cx="1268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41452" y="7800438"/>
            <a:ext cx="8746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7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xử lý tình huống không an toàn.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72887" r="9375" b="20813"/>
          <a:stretch/>
        </p:blipFill>
        <p:spPr>
          <a:xfrm>
            <a:off x="958183" y="2362200"/>
            <a:ext cx="1396193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383</Words>
  <Application>Microsoft Office PowerPoint</Application>
  <PresentationFormat>Custom</PresentationFormat>
  <Paragraphs>25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306</cp:revision>
  <dcterms:created xsi:type="dcterms:W3CDTF">2022-07-10T01:37:20Z</dcterms:created>
  <dcterms:modified xsi:type="dcterms:W3CDTF">2024-05-22T03:07:07Z</dcterms:modified>
</cp:coreProperties>
</file>