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7" r:id="rId3"/>
    <p:sldId id="283" r:id="rId4"/>
    <p:sldId id="258" r:id="rId5"/>
    <p:sldId id="285" r:id="rId6"/>
    <p:sldId id="286" r:id="rId7"/>
    <p:sldId id="287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187" y="6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73432" y="1212276"/>
            <a:ext cx="539825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tên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946" y="4141381"/>
            <a:ext cx="23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5518" y="4050891"/>
            <a:ext cx="20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356" y="3896246"/>
            <a:ext cx="198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8490" y="7656239"/>
            <a:ext cx="21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5979" y="7656239"/>
            <a:ext cx="21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72614" y="7656239"/>
            <a:ext cx="166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1237043" y="1991246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17" y="1908549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12134739" y="1838846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1" b="93362" l="0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6798530" y="5117705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664" y="4998912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4" y="5252398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7512487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tên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7656" y="2521962"/>
            <a:ext cx="441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8116" y="4705895"/>
            <a:ext cx="397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63982" y="2233921"/>
            <a:ext cx="53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6098" y="4712826"/>
            <a:ext cx="483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767" y="7059788"/>
            <a:ext cx="38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820684" y="1986888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4" y="4028582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567982" y="6344005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2" b="92077" l="0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7860911" y="3716059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32" y="6294306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04" y="1765155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11430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19170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6" y="2054679"/>
            <a:ext cx="5814704" cy="33664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52" l="6008" r="98643">
                        <a14:foregroundMark x1="53488" y1="84828" x2="53488" y2="84828"/>
                        <a14:foregroundMark x1="52132" y1="86897" x2="52132" y2="8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48" y="2725963"/>
            <a:ext cx="6553200" cy="184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49057" y1="93333" x2="49057" y2="93333"/>
                        <a14:foregroundMark x1="47170" y1="94286" x2="47170" y2="94286"/>
                        <a14:foregroundMark x1="47170" y1="94286" x2="51321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8" y="4567463"/>
            <a:ext cx="4735284" cy="3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2347119" y="3276600"/>
            <a:ext cx="11125199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4800" b="1" dirty="0">
                <a:solidFill>
                  <a:srgbClr val="FF0000"/>
                </a:solidFill>
              </a:rPr>
              <a:t>Kết luận: Đồ dùng học tập rất đa dạng, phong phú, có những tác dụng khác nhau. Khi sử dụng, em cần chú ý bảo quản và sắp xếp đồ dùng học tập gọn gàng, hợp lý.</a:t>
            </a:r>
          </a:p>
        </p:txBody>
      </p:sp>
    </p:spTree>
    <p:extLst>
      <p:ext uri="{BB962C8B-B14F-4D97-AF65-F5344CB8AC3E}">
        <p14:creationId xmlns:p14="http://schemas.microsoft.com/office/powerpoint/2010/main" val="4243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556919" y="2133600"/>
            <a:ext cx="8001000" cy="4572000"/>
          </a:xfrm>
          <a:prstGeom prst="wedgeEllipseCallout">
            <a:avLst>
              <a:gd name="adj1" fmla="val -78744"/>
              <a:gd name="adj2" fmla="val 66128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5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170</Words>
  <Application>Microsoft Office PowerPoint</Application>
  <PresentationFormat>Custom</PresentationFormat>
  <Paragraphs>22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248</cp:revision>
  <dcterms:created xsi:type="dcterms:W3CDTF">2022-07-10T01:37:20Z</dcterms:created>
  <dcterms:modified xsi:type="dcterms:W3CDTF">2024-05-22T03:09:17Z</dcterms:modified>
</cp:coreProperties>
</file>