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57" r:id="rId3"/>
    <p:sldId id="295" r:id="rId4"/>
    <p:sldId id="289" r:id="rId5"/>
    <p:sldId id="294" r:id="rId6"/>
    <p:sldId id="29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87" y="6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(T3)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6774" y="1894512"/>
            <a:ext cx="1521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610914" y="3013564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2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03594"/>
              </p:ext>
            </p:extLst>
          </p:nvPr>
        </p:nvGraphicFramePr>
        <p:xfrm>
          <a:off x="1051719" y="2743200"/>
          <a:ext cx="14173199" cy="4571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314097352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6654128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953268701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4004394447"/>
                    </a:ext>
                  </a:extLst>
                </a:gridCol>
              </a:tblGrid>
              <a:tr h="76199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ĐÁNH GIÁ SẢN PHẨM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719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50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6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85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60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6964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966" y="3558575"/>
            <a:ext cx="685801" cy="682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853" y="3429000"/>
            <a:ext cx="1029730" cy="972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9" y="3458492"/>
            <a:ext cx="974571" cy="81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9783" y="4293011"/>
            <a:ext cx="685801" cy="6827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3919" y="5661504"/>
            <a:ext cx="1029730" cy="972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8" y="6503055"/>
            <a:ext cx="974571" cy="812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840" y="5074094"/>
            <a:ext cx="685801" cy="6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46492" y="1504455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133"/>
          <a:stretch/>
        </p:blipFill>
        <p:spPr>
          <a:xfrm>
            <a:off x="1734614" y="2422171"/>
            <a:ext cx="12496800" cy="2046260"/>
          </a:xfrm>
          <a:prstGeom prst="rect">
            <a:avLst/>
          </a:prstGeom>
        </p:spPr>
      </p:pic>
      <p:pic>
        <p:nvPicPr>
          <p:cNvPr id="3074" name="Picture 2" descr="Đồ dùng học tập | Cách làm thước kẻ bằng giấy | Sáng Tạo Thủ Công -  Tudienphapluat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33869" r="15150" b="7874"/>
          <a:stretch/>
        </p:blipFill>
        <p:spPr bwMode="auto">
          <a:xfrm>
            <a:off x="2023784" y="4643092"/>
            <a:ext cx="12877800" cy="37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990600"/>
            <a:ext cx="14706600" cy="745807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090319" y="3124200"/>
            <a:ext cx="4953000" cy="2895600"/>
          </a:xfrm>
          <a:prstGeom prst="wedgeEllipseCallout">
            <a:avLst>
              <a:gd name="adj1" fmla="val -67738"/>
              <a:gd name="adj2" fmla="val 40015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Đánh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 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sẻ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95</Words>
  <Application>Microsoft Office PowerPoint</Application>
  <PresentationFormat>Custom</PresentationFormat>
  <Paragraphs>29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263</cp:revision>
  <dcterms:created xsi:type="dcterms:W3CDTF">2022-07-10T01:37:20Z</dcterms:created>
  <dcterms:modified xsi:type="dcterms:W3CDTF">2024-05-22T03:10:51Z</dcterms:modified>
</cp:coreProperties>
</file>