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55" d="100"/>
          <a:sy n="55" d="100"/>
        </p:scale>
        <p:origin x="1197" y="6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CÔNG NGHỆ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2880519" y="4191000"/>
            <a:ext cx="10058400" cy="29426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Tìm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:a16="http://schemas.microsoft.com/office/drawing/2014/main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:a16="http://schemas.microsoft.com/office/drawing/2014/main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254</Words>
  <Application>Microsoft Office PowerPoint</Application>
  <PresentationFormat>Custom</PresentationFormat>
  <Paragraphs>44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259</cp:revision>
  <dcterms:created xsi:type="dcterms:W3CDTF">2022-07-10T01:37:20Z</dcterms:created>
  <dcterms:modified xsi:type="dcterms:W3CDTF">2024-05-22T03:10:18Z</dcterms:modified>
</cp:coreProperties>
</file>