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57" r:id="rId3"/>
    <p:sldId id="284" r:id="rId4"/>
    <p:sldId id="285" r:id="rId5"/>
    <p:sldId id="302" r:id="rId6"/>
    <p:sldId id="293" r:id="rId7"/>
    <p:sldId id="303" r:id="rId8"/>
    <p:sldId id="297" r:id="rId9"/>
    <p:sldId id="299" r:id="rId10"/>
    <p:sldId id="300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87" y="6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(T1)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265598" y="7043280"/>
            <a:ext cx="62132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en-US" altLang="en-US" sz="2585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altLang="en-US" sz="3200" b="1" u="sng" dirty="0" err="1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altLang="en-US" sz="3200" b="1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2651919" y="4419600"/>
            <a:ext cx="1752599" cy="3886200"/>
            <a:chOff x="159" y="1455"/>
            <a:chExt cx="609" cy="1569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159" y="1455"/>
              <a:ext cx="609" cy="417"/>
              <a:chOff x="3264" y="768"/>
              <a:chExt cx="1954" cy="1877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3264" y="768"/>
                <a:ext cx="1954" cy="1877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>
                <a:off x="3522" y="908"/>
                <a:ext cx="1431" cy="1431"/>
              </a:xfrm>
              <a:prstGeom prst="flowChartExtra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>
                <a:off x="3882" y="1504"/>
                <a:ext cx="621" cy="708"/>
                <a:chOff x="6894" y="5094"/>
                <a:chExt cx="3192" cy="3639"/>
              </a:xfrm>
            </p:grpSpPr>
            <p:sp>
              <p:nvSpPr>
                <p:cNvPr id="22" name="Oval 25"/>
                <p:cNvSpPr>
                  <a:spLocks noChangeArrowheads="1"/>
                </p:cNvSpPr>
                <p:nvPr/>
              </p:nvSpPr>
              <p:spPr bwMode="auto">
                <a:xfrm>
                  <a:off x="8204" y="5094"/>
                  <a:ext cx="584" cy="5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7935" y="5754"/>
                  <a:ext cx="1512" cy="1382"/>
                </a:xfrm>
                <a:custGeom>
                  <a:avLst/>
                  <a:gdLst>
                    <a:gd name="T0" fmla="*/ 19 w 1919"/>
                    <a:gd name="T1" fmla="*/ 1050 h 1920"/>
                    <a:gd name="T2" fmla="*/ 190 w 1919"/>
                    <a:gd name="T3" fmla="*/ 150 h 1920"/>
                    <a:gd name="T4" fmla="*/ 1159 w 1919"/>
                    <a:gd name="T5" fmla="*/ 150 h 1920"/>
                    <a:gd name="T6" fmla="*/ 1900 w 1919"/>
                    <a:gd name="T7" fmla="*/ 1050 h 1920"/>
                    <a:gd name="T8" fmla="*/ 1273 w 1919"/>
                    <a:gd name="T9" fmla="*/ 690 h 1920"/>
                    <a:gd name="T10" fmla="*/ 1273 w 1919"/>
                    <a:gd name="T11" fmla="*/ 1590 h 1920"/>
                    <a:gd name="T12" fmla="*/ 418 w 1919"/>
                    <a:gd name="T13" fmla="*/ 1770 h 1920"/>
                    <a:gd name="T14" fmla="*/ 475 w 1919"/>
                    <a:gd name="T15" fmla="*/ 690 h 1920"/>
                    <a:gd name="T16" fmla="*/ 76 w 1919"/>
                    <a:gd name="T17" fmla="*/ 1590 h 1920"/>
                    <a:gd name="T18" fmla="*/ 19 w 1919"/>
                    <a:gd name="T19" fmla="*/ 105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19" h="1920">
                      <a:moveTo>
                        <a:pt x="19" y="1050"/>
                      </a:moveTo>
                      <a:cubicBezTo>
                        <a:pt x="38" y="810"/>
                        <a:pt x="0" y="300"/>
                        <a:pt x="190" y="150"/>
                      </a:cubicBezTo>
                      <a:cubicBezTo>
                        <a:pt x="380" y="0"/>
                        <a:pt x="874" y="0"/>
                        <a:pt x="1159" y="150"/>
                      </a:cubicBezTo>
                      <a:cubicBezTo>
                        <a:pt x="1444" y="300"/>
                        <a:pt x="1881" y="960"/>
                        <a:pt x="1900" y="1050"/>
                      </a:cubicBezTo>
                      <a:cubicBezTo>
                        <a:pt x="1919" y="1140"/>
                        <a:pt x="1378" y="600"/>
                        <a:pt x="1273" y="690"/>
                      </a:cubicBezTo>
                      <a:cubicBezTo>
                        <a:pt x="1168" y="780"/>
                        <a:pt x="1416" y="1410"/>
                        <a:pt x="1273" y="1590"/>
                      </a:cubicBezTo>
                      <a:cubicBezTo>
                        <a:pt x="1130" y="1770"/>
                        <a:pt x="551" y="1920"/>
                        <a:pt x="418" y="1770"/>
                      </a:cubicBezTo>
                      <a:cubicBezTo>
                        <a:pt x="285" y="1620"/>
                        <a:pt x="532" y="720"/>
                        <a:pt x="475" y="690"/>
                      </a:cubicBezTo>
                      <a:cubicBezTo>
                        <a:pt x="418" y="660"/>
                        <a:pt x="133" y="1560"/>
                        <a:pt x="76" y="1590"/>
                      </a:cubicBezTo>
                      <a:cubicBezTo>
                        <a:pt x="19" y="1620"/>
                        <a:pt x="0" y="1290"/>
                        <a:pt x="19" y="1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7892" y="6894"/>
                  <a:ext cx="1729" cy="1620"/>
                </a:xfrm>
                <a:custGeom>
                  <a:avLst/>
                  <a:gdLst>
                    <a:gd name="T0" fmla="*/ 465 w 2004"/>
                    <a:gd name="T1" fmla="*/ 240 h 2220"/>
                    <a:gd name="T2" fmla="*/ 9 w 2004"/>
                    <a:gd name="T3" fmla="*/ 1860 h 2220"/>
                    <a:gd name="T4" fmla="*/ 408 w 2004"/>
                    <a:gd name="T5" fmla="*/ 2040 h 2220"/>
                    <a:gd name="T6" fmla="*/ 693 w 2004"/>
                    <a:gd name="T7" fmla="*/ 780 h 2220"/>
                    <a:gd name="T8" fmla="*/ 1149 w 2004"/>
                    <a:gd name="T9" fmla="*/ 780 h 2220"/>
                    <a:gd name="T10" fmla="*/ 1491 w 2004"/>
                    <a:gd name="T11" fmla="*/ 1500 h 2220"/>
                    <a:gd name="T12" fmla="*/ 2004 w 2004"/>
                    <a:gd name="T13" fmla="*/ 1500 h 2220"/>
                    <a:gd name="T14" fmla="*/ 1491 w 2004"/>
                    <a:gd name="T15" fmla="*/ 420 h 2220"/>
                    <a:gd name="T16" fmla="*/ 465 w 2004"/>
                    <a:gd name="T17" fmla="*/ 240 h 2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4" h="2220">
                      <a:moveTo>
                        <a:pt x="465" y="240"/>
                      </a:moveTo>
                      <a:cubicBezTo>
                        <a:pt x="218" y="480"/>
                        <a:pt x="18" y="1560"/>
                        <a:pt x="9" y="1860"/>
                      </a:cubicBezTo>
                      <a:cubicBezTo>
                        <a:pt x="0" y="2160"/>
                        <a:pt x="294" y="2220"/>
                        <a:pt x="408" y="2040"/>
                      </a:cubicBezTo>
                      <a:cubicBezTo>
                        <a:pt x="522" y="1860"/>
                        <a:pt x="569" y="990"/>
                        <a:pt x="693" y="780"/>
                      </a:cubicBezTo>
                      <a:cubicBezTo>
                        <a:pt x="817" y="570"/>
                        <a:pt x="1016" y="660"/>
                        <a:pt x="1149" y="780"/>
                      </a:cubicBezTo>
                      <a:cubicBezTo>
                        <a:pt x="1282" y="900"/>
                        <a:pt x="1348" y="1380"/>
                        <a:pt x="1491" y="1500"/>
                      </a:cubicBezTo>
                      <a:cubicBezTo>
                        <a:pt x="1634" y="1620"/>
                        <a:pt x="2004" y="1680"/>
                        <a:pt x="2004" y="1500"/>
                      </a:cubicBezTo>
                      <a:cubicBezTo>
                        <a:pt x="2004" y="1320"/>
                        <a:pt x="1728" y="600"/>
                        <a:pt x="1491" y="420"/>
                      </a:cubicBezTo>
                      <a:cubicBezTo>
                        <a:pt x="1254" y="240"/>
                        <a:pt x="712" y="0"/>
                        <a:pt x="465" y="2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5" name="Rectangle 28"/>
                <p:cNvSpPr>
                  <a:spLocks noChangeArrowheads="1"/>
                </p:cNvSpPr>
                <p:nvPr/>
              </p:nvSpPr>
              <p:spPr bwMode="auto">
                <a:xfrm>
                  <a:off x="6894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7692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9117" y="7473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9801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</p:grpSp>
        </p:grpSp>
        <p:pic>
          <p:nvPicPr>
            <p:cNvPr id="18" name="Picture 33" descr="bebbuy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1" r="17314"/>
            <a:stretch>
              <a:fillRect/>
            </a:stretch>
          </p:blipFill>
          <p:spPr bwMode="auto">
            <a:xfrm>
              <a:off x="159" y="2452"/>
              <a:ext cx="609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WordArt 56"/>
          <p:cNvSpPr>
            <a:spLocks noChangeArrowheads="1" noChangeShapeType="1" noTextEdit="1"/>
          </p:cNvSpPr>
          <p:nvPr/>
        </p:nvSpPr>
        <p:spPr bwMode="auto">
          <a:xfrm>
            <a:off x="4998134" y="3251627"/>
            <a:ext cx="536396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400"/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6157119" y="4292417"/>
            <a:ext cx="61919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nl-NL" altLang="en-US" sz="3200" b="1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của biển báo</a:t>
            </a:r>
            <a:r>
              <a:rPr lang="nl-NL" altLang="en-US" sz="3200" b="1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Hình chữ nhật hoặc hình vuông.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Nền màu xanh lam.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giữa có hình vẽ hoặc chữ chỉ dẫn màu trắng hoặc vàng.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15" y="5475630"/>
            <a:ext cx="3727991" cy="14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906549" y="2140772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49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454480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61519" y="3648947"/>
            <a:ext cx="7848600" cy="2667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4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365246"/>
            <a:ext cx="14190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3657600"/>
            <a:ext cx="1303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81983" y="144086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91881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5499024" y="6942075"/>
            <a:ext cx="4686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BỘ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10890821" y="6942075"/>
            <a:ext cx="495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XE ĐẠP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8929" r="73126" b="64107"/>
          <a:stretch>
            <a:fillRect/>
          </a:stretch>
        </p:blipFill>
        <p:spPr bwMode="auto">
          <a:xfrm>
            <a:off x="975519" y="2971800"/>
            <a:ext cx="3657600" cy="3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Biển báo cấm xe đạp P.110a, P.1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3053060"/>
            <a:ext cx="4495800" cy="2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iển báo cấm người đi bộ - Biển báo giao thông số hiệu 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29" y="2971800"/>
            <a:ext cx="3030690" cy="30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302611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120403" y="6665080"/>
            <a:ext cx="9028316" cy="21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cung cấp thông tin cảnh báo nguy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hiểm phía trước cho người tham gia giao thông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WordArt 45"/>
          <p:cNvSpPr>
            <a:spLocks noChangeArrowheads="1" noChangeShapeType="1" noTextEdit="1"/>
          </p:cNvSpPr>
          <p:nvPr/>
        </p:nvSpPr>
        <p:spPr bwMode="auto">
          <a:xfrm>
            <a:off x="5577626" y="3096519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6108370" y="4229543"/>
            <a:ext cx="872351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biển báo</a:t>
            </a:r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tròn.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Viền đỏ, nền màu trắng.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 hoặc màu trắng.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667" y="3885362"/>
            <a:ext cx="1640617" cy="1556329"/>
          </a:xfrm>
          <a:prstGeom prst="rect">
            <a:avLst/>
          </a:prstGeom>
        </p:spPr>
      </p:pic>
      <p:pic>
        <p:nvPicPr>
          <p:cNvPr id="16" name="Picture 45" descr="cam nguoi di 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79" y="5441691"/>
            <a:ext cx="3581398" cy="21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ển báo cấm đi xe đạp - Biển báo giao thông số hiệu 1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70" y="7272425"/>
            <a:ext cx="1713914" cy="15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188849" y="2039291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1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19" y="6837725"/>
            <a:ext cx="47244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3595" y="6898957"/>
            <a:ext cx="454337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52607" y="7145178"/>
            <a:ext cx="2895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" name="Picture 2" descr="Biển báo giao nhau với đường sắt có rào chắn W.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1" y="2725298"/>
            <a:ext cx="5897210" cy="35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95" y="3136573"/>
            <a:ext cx="3802123" cy="29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Biển báo đi chậm W245a - Ý nghĩa của biển báo - HoaTie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19" y="3130477"/>
            <a:ext cx="3656576" cy="29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292277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5636309" y="29176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080919" y="4129543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biển báo</a:t>
            </a:r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Viền màu đỏ, nền màu vàng.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7040368"/>
            <a:ext cx="1905000" cy="10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giao nhau voi duong sat co rao c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5000828"/>
            <a:ext cx="2727214" cy="18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233319" y="6412990"/>
            <a:ext cx="8077200" cy="1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* </a:t>
            </a: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báo cho người đi đường cần chú ý những nguy hiểm, trở ngại có thể xảy ra ở đoạn đường phía trước</a:t>
            </a:r>
            <a:r>
              <a:rPr lang="nl-NL" alt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" name="Picture 6" descr="Đặc điểm và ý nghĩa của các loại biển báo nguy hiểm - Tega 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3719148"/>
            <a:ext cx="2590799" cy="128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42732" y="1957433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4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81" y="2507828"/>
            <a:ext cx="7620000" cy="41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4734" y="6608064"/>
            <a:ext cx="4343400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khuyết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1" name="Picture 2" descr="Biển báo 434a Bến xe buýt - Ý nghĩa của biển b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3008376"/>
            <a:ext cx="4806409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61919" y="6821725"/>
            <a:ext cx="2610365" cy="707886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buýt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3" name="Picture 2" descr="Biển báo số I.423 Vị trí người đi bộ sang ngang | Nơi sản xuất giá rẻ Châu  Hưng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18" y="3008376"/>
            <a:ext cx="3616611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756710" y="6675120"/>
            <a:ext cx="4419601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00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525</Words>
  <Application>Microsoft Office PowerPoint</Application>
  <PresentationFormat>Custom</PresentationFormat>
  <Paragraphs>54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263</cp:revision>
  <dcterms:created xsi:type="dcterms:W3CDTF">2022-07-10T01:37:20Z</dcterms:created>
  <dcterms:modified xsi:type="dcterms:W3CDTF">2024-05-22T03:11:21Z</dcterms:modified>
</cp:coreProperties>
</file>