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57" r:id="rId3"/>
    <p:sldId id="314" r:id="rId4"/>
    <p:sldId id="315" r:id="rId5"/>
    <p:sldId id="316" r:id="rId6"/>
    <p:sldId id="317" r:id="rId7"/>
    <p:sldId id="318" r:id="rId8"/>
    <p:sldId id="319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87" y="6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Trưng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12)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3" y="1598084"/>
            <a:ext cx="1066800" cy="920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21" y="2971800"/>
            <a:ext cx="137176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19" y="3962401"/>
            <a:ext cx="12420600" cy="44958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01849" y="2642100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8cm.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13)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4" y="1618918"/>
            <a:ext cx="6381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AD,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MNC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MCD.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19" y="4495801"/>
            <a:ext cx="1143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7cm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19" y="3200400"/>
            <a:ext cx="9220200" cy="50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16).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4" y="3471445"/>
            <a:ext cx="9906000" cy="5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07075" y="1828713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329"/>
            <a:ext cx="1352550" cy="1276351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01138" y="4876800"/>
            <a:ext cx="13307572" cy="260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 (Roma)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nghìn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trụ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-ma.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8" y="4790618"/>
            <a:ext cx="1352551" cy="1228725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07075" y="1828800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416"/>
            <a:ext cx="1352550" cy="12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448</Words>
  <Application>Microsoft Office PowerPoint</Application>
  <PresentationFormat>Custom</PresentationFormat>
  <Paragraphs>20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287</cp:revision>
  <dcterms:created xsi:type="dcterms:W3CDTF">2022-07-10T01:37:20Z</dcterms:created>
  <dcterms:modified xsi:type="dcterms:W3CDTF">2024-05-22T03:14:09Z</dcterms:modified>
</cp:coreProperties>
</file>