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73" r:id="rId2"/>
    <p:sldId id="280" r:id="rId3"/>
    <p:sldId id="257" r:id="rId4"/>
    <p:sldId id="281" r:id="rId5"/>
    <p:sldId id="265" r:id="rId6"/>
    <p:sldId id="266" r:id="rId7"/>
    <p:sldId id="267" r:id="rId8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139" y="384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9210E-7441-4513-8057-69D8D8DB195C}" type="datetimeFigureOut">
              <a:rPr lang="en-US" smtClean="0"/>
              <a:t>25/8/2022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A43933-7F43-4A45-BB88-D242D1941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152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77825" y="685800"/>
            <a:ext cx="610235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A43933-7F43-4A45-BB88-D242D1941C2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836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Section header">
    <p:bg>
      <p:bgPr>
        <a:solidFill>
          <a:schemeClr val="accent2"/>
        </a:solid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 txBox="1">
            <a:spLocks noGrp="1"/>
          </p:cNvSpPr>
          <p:nvPr>
            <p:ph type="sldNum" idx="12"/>
          </p:nvPr>
        </p:nvSpPr>
        <p:spPr>
          <a:xfrm>
            <a:off x="15081270" y="8290164"/>
            <a:ext cx="976705" cy="699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5229" tIns="145229" rIns="145229" bIns="145229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1936652">
              <a:buClr>
                <a:srgbClr val="000000"/>
              </a:buClr>
            </a:pPr>
            <a:fld id="{00000000-1234-1234-1234-123412341234}" type="slidenum">
              <a:rPr lang="en" sz="3000" kern="0" smtClean="0">
                <a:solidFill>
                  <a:srgbClr val="000000"/>
                </a:solidFill>
                <a:cs typeface="Arial"/>
                <a:sym typeface="Arial"/>
              </a:rPr>
              <a:pPr defTabSz="1936652">
                <a:buClr>
                  <a:srgbClr val="000000"/>
                </a:buClr>
              </a:pPr>
              <a:t>‹#›</a:t>
            </a:fld>
            <a:endParaRPr lang="en" sz="30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6" name="Google Shape;26;p3"/>
          <p:cNvSpPr/>
          <p:nvPr/>
        </p:nvSpPr>
        <p:spPr>
          <a:xfrm>
            <a:off x="4741788" y="-70648"/>
            <a:ext cx="11561669" cy="9235439"/>
          </a:xfrm>
          <a:custGeom>
            <a:avLst/>
            <a:gdLst/>
            <a:ahLst/>
            <a:cxnLst/>
            <a:rect l="l" t="t" r="r" b="b"/>
            <a:pathLst>
              <a:path w="8602905" h="6857999" extrusionOk="0">
                <a:moveTo>
                  <a:pt x="2646944" y="4643659"/>
                </a:moveTo>
                <a:cubicBezTo>
                  <a:pt x="5293889" y="4844563"/>
                  <a:pt x="6269259" y="1837203"/>
                  <a:pt x="5619019" y="292883"/>
                </a:cubicBezTo>
                <a:cubicBezTo>
                  <a:pt x="5578961" y="197760"/>
                  <a:pt x="5545857" y="99853"/>
                  <a:pt x="5519504" y="0"/>
                </a:cubicBezTo>
                <a:lnTo>
                  <a:pt x="8602905" y="0"/>
                </a:lnTo>
                <a:lnTo>
                  <a:pt x="8602905" y="6857999"/>
                </a:lnTo>
                <a:lnTo>
                  <a:pt x="91969" y="6857999"/>
                </a:lnTo>
                <a:cubicBezTo>
                  <a:pt x="91969" y="6857999"/>
                  <a:pt x="0" y="4442756"/>
                  <a:pt x="2646944" y="4643659"/>
                </a:cubicBezTo>
                <a:close/>
              </a:path>
            </a:pathLst>
          </a:custGeom>
          <a:solidFill>
            <a:schemeClr val="bg1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145400" tIns="72701" rIns="145400" bIns="72701" anchor="ctr" anchorCtr="0">
            <a:noAutofit/>
          </a:bodyPr>
          <a:lstStyle/>
          <a:p>
            <a:pPr algn="ctr" defTabSz="1936652">
              <a:buClr>
                <a:srgbClr val="000000"/>
              </a:buClr>
              <a:buFont typeface="Arial"/>
              <a:buNone/>
              <a:defRPr/>
            </a:pPr>
            <a:endParaRPr sz="30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7" name="Google Shape;27;p3"/>
          <p:cNvSpPr/>
          <p:nvPr/>
        </p:nvSpPr>
        <p:spPr>
          <a:xfrm>
            <a:off x="-39699" y="2"/>
            <a:ext cx="5778646" cy="2261884"/>
          </a:xfrm>
          <a:custGeom>
            <a:avLst/>
            <a:gdLst>
              <a:gd name="connsiteX0" fmla="*/ 4299824 w 4299824"/>
              <a:gd name="connsiteY0" fmla="*/ 8383 h 2665592"/>
              <a:gd name="connsiteX1" fmla="*/ 1578789 w 4299824"/>
              <a:gd name="connsiteY1" fmla="*/ 586962 h 2665592"/>
              <a:gd name="connsiteX2" fmla="*/ 790955 w 4299824"/>
              <a:gd name="connsiteY2" fmla="*/ 1740259 h 2665592"/>
              <a:gd name="connsiteX3" fmla="*/ 0 w 4299824"/>
              <a:gd name="connsiteY3" fmla="*/ 2655315 h 2665592"/>
              <a:gd name="connsiteX4" fmla="*/ 0 w 4299824"/>
              <a:gd name="connsiteY4" fmla="*/ 0 h 2665592"/>
              <a:gd name="connsiteX5" fmla="*/ 4299824 w 4299824"/>
              <a:gd name="connsiteY5" fmla="*/ 8383 h 2665592"/>
              <a:gd name="connsiteX0" fmla="*/ 4299824 w 4299824"/>
              <a:gd name="connsiteY0" fmla="*/ 8383 h 2665592"/>
              <a:gd name="connsiteX1" fmla="*/ 2798326 w 4299824"/>
              <a:gd name="connsiteY1" fmla="*/ 863596 h 2665592"/>
              <a:gd name="connsiteX2" fmla="*/ 790955 w 4299824"/>
              <a:gd name="connsiteY2" fmla="*/ 1740259 h 2665592"/>
              <a:gd name="connsiteX3" fmla="*/ 0 w 4299824"/>
              <a:gd name="connsiteY3" fmla="*/ 2655315 h 2665592"/>
              <a:gd name="connsiteX4" fmla="*/ 0 w 4299824"/>
              <a:gd name="connsiteY4" fmla="*/ 0 h 2665592"/>
              <a:gd name="connsiteX5" fmla="*/ 4299824 w 4299824"/>
              <a:gd name="connsiteY5" fmla="*/ 8383 h 2665592"/>
              <a:gd name="connsiteX0" fmla="*/ 4299824 w 4299824"/>
              <a:gd name="connsiteY0" fmla="*/ 8383 h 1873529"/>
              <a:gd name="connsiteX1" fmla="*/ 2798326 w 4299824"/>
              <a:gd name="connsiteY1" fmla="*/ 863596 h 1873529"/>
              <a:gd name="connsiteX2" fmla="*/ 790955 w 4299824"/>
              <a:gd name="connsiteY2" fmla="*/ 1740259 h 1873529"/>
              <a:gd name="connsiteX3" fmla="*/ 0 w 4299824"/>
              <a:gd name="connsiteY3" fmla="*/ 1397889 h 1873529"/>
              <a:gd name="connsiteX4" fmla="*/ 0 w 4299824"/>
              <a:gd name="connsiteY4" fmla="*/ 0 h 1873529"/>
              <a:gd name="connsiteX5" fmla="*/ 4299824 w 4299824"/>
              <a:gd name="connsiteY5" fmla="*/ 8383 h 1873529"/>
              <a:gd name="connsiteX0" fmla="*/ 4299824 w 4299824"/>
              <a:gd name="connsiteY0" fmla="*/ 8383 h 1425294"/>
              <a:gd name="connsiteX1" fmla="*/ 2798326 w 4299824"/>
              <a:gd name="connsiteY1" fmla="*/ 863596 h 1425294"/>
              <a:gd name="connsiteX2" fmla="*/ 1211485 w 4299824"/>
              <a:gd name="connsiteY2" fmla="*/ 927124 h 1425294"/>
              <a:gd name="connsiteX3" fmla="*/ 0 w 4299824"/>
              <a:gd name="connsiteY3" fmla="*/ 1397889 h 1425294"/>
              <a:gd name="connsiteX4" fmla="*/ 0 w 4299824"/>
              <a:gd name="connsiteY4" fmla="*/ 0 h 1425294"/>
              <a:gd name="connsiteX5" fmla="*/ 4299824 w 4299824"/>
              <a:gd name="connsiteY5" fmla="*/ 8383 h 1425294"/>
              <a:gd name="connsiteX0" fmla="*/ 4299824 w 4299824"/>
              <a:gd name="connsiteY0" fmla="*/ 8383 h 1425294"/>
              <a:gd name="connsiteX1" fmla="*/ 3126339 w 4299824"/>
              <a:gd name="connsiteY1" fmla="*/ 830065 h 1425294"/>
              <a:gd name="connsiteX2" fmla="*/ 1211485 w 4299824"/>
              <a:gd name="connsiteY2" fmla="*/ 927124 h 1425294"/>
              <a:gd name="connsiteX3" fmla="*/ 0 w 4299824"/>
              <a:gd name="connsiteY3" fmla="*/ 1397889 h 1425294"/>
              <a:gd name="connsiteX4" fmla="*/ 0 w 4299824"/>
              <a:gd name="connsiteY4" fmla="*/ 0 h 1425294"/>
              <a:gd name="connsiteX5" fmla="*/ 4299824 w 4299824"/>
              <a:gd name="connsiteY5" fmla="*/ 8383 h 1425294"/>
              <a:gd name="connsiteX0" fmla="*/ 4299824 w 4299824"/>
              <a:gd name="connsiteY0" fmla="*/ 8383 h 1426105"/>
              <a:gd name="connsiteX1" fmla="*/ 3126339 w 4299824"/>
              <a:gd name="connsiteY1" fmla="*/ 830065 h 1426105"/>
              <a:gd name="connsiteX2" fmla="*/ 1329233 w 4299824"/>
              <a:gd name="connsiteY2" fmla="*/ 935506 h 1426105"/>
              <a:gd name="connsiteX3" fmla="*/ 0 w 4299824"/>
              <a:gd name="connsiteY3" fmla="*/ 1397889 h 1426105"/>
              <a:gd name="connsiteX4" fmla="*/ 0 w 4299824"/>
              <a:gd name="connsiteY4" fmla="*/ 0 h 1426105"/>
              <a:gd name="connsiteX5" fmla="*/ 4299824 w 4299824"/>
              <a:gd name="connsiteY5" fmla="*/ 8383 h 1426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99824" h="1426105" extrusionOk="0">
                <a:moveTo>
                  <a:pt x="4299824" y="8383"/>
                </a:moveTo>
                <a:cubicBezTo>
                  <a:pt x="4299824" y="8383"/>
                  <a:pt x="3621438" y="675544"/>
                  <a:pt x="3126339" y="830065"/>
                </a:cubicBezTo>
                <a:cubicBezTo>
                  <a:pt x="2631240" y="984586"/>
                  <a:pt x="1156873" y="526143"/>
                  <a:pt x="1329233" y="935506"/>
                </a:cubicBezTo>
                <a:cubicBezTo>
                  <a:pt x="1501604" y="1344870"/>
                  <a:pt x="652578" y="1494208"/>
                  <a:pt x="0" y="1397889"/>
                </a:cubicBezTo>
                <a:lnTo>
                  <a:pt x="0" y="0"/>
                </a:lnTo>
                <a:lnTo>
                  <a:pt x="4299824" y="8383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45400" tIns="72701" rIns="145400" bIns="72701" anchor="ctr" anchorCtr="0">
            <a:noAutofit/>
          </a:bodyPr>
          <a:lstStyle/>
          <a:p>
            <a:pPr algn="ctr" defTabSz="1936652">
              <a:buClr>
                <a:srgbClr val="000000"/>
              </a:buClr>
              <a:buFont typeface="Arial"/>
              <a:buNone/>
              <a:defRPr/>
            </a:pPr>
            <a:endParaRPr sz="30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9" name="Google Shape;29;p3"/>
          <p:cNvSpPr/>
          <p:nvPr/>
        </p:nvSpPr>
        <p:spPr>
          <a:xfrm>
            <a:off x="9272807" y="8175250"/>
            <a:ext cx="359159" cy="359884"/>
          </a:xfrm>
          <a:custGeom>
            <a:avLst/>
            <a:gdLst/>
            <a:ahLst/>
            <a:cxnLst/>
            <a:rect l="l" t="t" r="r" b="b"/>
            <a:pathLst>
              <a:path w="269028" h="269017" extrusionOk="0">
                <a:moveTo>
                  <a:pt x="227837" y="93323"/>
                </a:moveTo>
                <a:lnTo>
                  <a:pt x="175704" y="93323"/>
                </a:lnTo>
                <a:lnTo>
                  <a:pt x="175704" y="41190"/>
                </a:lnTo>
                <a:cubicBezTo>
                  <a:pt x="175704" y="18436"/>
                  <a:pt x="157257" y="0"/>
                  <a:pt x="134514" y="0"/>
                </a:cubicBezTo>
                <a:cubicBezTo>
                  <a:pt x="111770" y="0"/>
                  <a:pt x="93323" y="18436"/>
                  <a:pt x="93323" y="41190"/>
                </a:cubicBezTo>
                <a:lnTo>
                  <a:pt x="93323" y="93323"/>
                </a:lnTo>
                <a:lnTo>
                  <a:pt x="41190" y="93323"/>
                </a:lnTo>
                <a:cubicBezTo>
                  <a:pt x="18446" y="93323"/>
                  <a:pt x="0" y="111759"/>
                  <a:pt x="0" y="134514"/>
                </a:cubicBezTo>
                <a:cubicBezTo>
                  <a:pt x="0" y="157268"/>
                  <a:pt x="18446" y="175704"/>
                  <a:pt x="41190" y="175704"/>
                </a:cubicBezTo>
                <a:lnTo>
                  <a:pt x="93323" y="175704"/>
                </a:lnTo>
                <a:lnTo>
                  <a:pt x="93323" y="227827"/>
                </a:lnTo>
                <a:cubicBezTo>
                  <a:pt x="93323" y="250581"/>
                  <a:pt x="111770" y="269017"/>
                  <a:pt x="134514" y="269017"/>
                </a:cubicBezTo>
                <a:cubicBezTo>
                  <a:pt x="157257" y="269017"/>
                  <a:pt x="175704" y="250581"/>
                  <a:pt x="175704" y="227827"/>
                </a:cubicBezTo>
                <a:lnTo>
                  <a:pt x="175704" y="175704"/>
                </a:lnTo>
                <a:lnTo>
                  <a:pt x="227837" y="175704"/>
                </a:lnTo>
                <a:cubicBezTo>
                  <a:pt x="250581" y="175704"/>
                  <a:pt x="269028" y="157268"/>
                  <a:pt x="269028" y="134514"/>
                </a:cubicBezTo>
                <a:cubicBezTo>
                  <a:pt x="269028" y="111759"/>
                  <a:pt x="250581" y="93323"/>
                  <a:pt x="227837" y="9332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45400" tIns="72701" rIns="145400" bIns="72701" anchor="ctr" anchorCtr="0">
            <a:noAutofit/>
          </a:bodyPr>
          <a:lstStyle/>
          <a:p>
            <a:pPr algn="ctr" defTabSz="1936652">
              <a:buClr>
                <a:srgbClr val="000000"/>
              </a:buClr>
              <a:buFont typeface="Arial"/>
              <a:buNone/>
              <a:defRPr/>
            </a:pPr>
            <a:endParaRPr sz="3000" kern="0">
              <a:solidFill>
                <a:srgbClr val="FFFFFF"/>
              </a:solidFill>
              <a:cs typeface="Arial"/>
              <a:sym typeface="Arial"/>
            </a:endParaRPr>
          </a:p>
        </p:txBody>
      </p:sp>
      <p:sp>
        <p:nvSpPr>
          <p:cNvPr id="30" name="Google Shape;30;p3"/>
          <p:cNvSpPr/>
          <p:nvPr/>
        </p:nvSpPr>
        <p:spPr>
          <a:xfrm>
            <a:off x="15124967" y="6841049"/>
            <a:ext cx="359159" cy="359884"/>
          </a:xfrm>
          <a:custGeom>
            <a:avLst/>
            <a:gdLst/>
            <a:ahLst/>
            <a:cxnLst/>
            <a:rect l="l" t="t" r="r" b="b"/>
            <a:pathLst>
              <a:path w="269028" h="269017" extrusionOk="0">
                <a:moveTo>
                  <a:pt x="227837" y="93323"/>
                </a:moveTo>
                <a:lnTo>
                  <a:pt x="175704" y="93323"/>
                </a:lnTo>
                <a:lnTo>
                  <a:pt x="175704" y="41190"/>
                </a:lnTo>
                <a:cubicBezTo>
                  <a:pt x="175704" y="18436"/>
                  <a:pt x="157257" y="0"/>
                  <a:pt x="134514" y="0"/>
                </a:cubicBezTo>
                <a:cubicBezTo>
                  <a:pt x="111770" y="0"/>
                  <a:pt x="93323" y="18436"/>
                  <a:pt x="93323" y="41190"/>
                </a:cubicBezTo>
                <a:lnTo>
                  <a:pt x="93323" y="93323"/>
                </a:lnTo>
                <a:lnTo>
                  <a:pt x="41190" y="93323"/>
                </a:lnTo>
                <a:cubicBezTo>
                  <a:pt x="18446" y="93323"/>
                  <a:pt x="0" y="111759"/>
                  <a:pt x="0" y="134514"/>
                </a:cubicBezTo>
                <a:cubicBezTo>
                  <a:pt x="0" y="157268"/>
                  <a:pt x="18446" y="175704"/>
                  <a:pt x="41190" y="175704"/>
                </a:cubicBezTo>
                <a:lnTo>
                  <a:pt x="93323" y="175704"/>
                </a:lnTo>
                <a:lnTo>
                  <a:pt x="93323" y="227827"/>
                </a:lnTo>
                <a:cubicBezTo>
                  <a:pt x="93323" y="250581"/>
                  <a:pt x="111770" y="269017"/>
                  <a:pt x="134514" y="269017"/>
                </a:cubicBezTo>
                <a:cubicBezTo>
                  <a:pt x="157257" y="269017"/>
                  <a:pt x="175704" y="250581"/>
                  <a:pt x="175704" y="227827"/>
                </a:cubicBezTo>
                <a:lnTo>
                  <a:pt x="175704" y="175704"/>
                </a:lnTo>
                <a:lnTo>
                  <a:pt x="227837" y="175704"/>
                </a:lnTo>
                <a:cubicBezTo>
                  <a:pt x="250581" y="175704"/>
                  <a:pt x="269028" y="157268"/>
                  <a:pt x="269028" y="134514"/>
                </a:cubicBezTo>
                <a:cubicBezTo>
                  <a:pt x="269028" y="111759"/>
                  <a:pt x="250581" y="93323"/>
                  <a:pt x="227837" y="9332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45400" tIns="72701" rIns="145400" bIns="72701" anchor="ctr" anchorCtr="0">
            <a:noAutofit/>
          </a:bodyPr>
          <a:lstStyle/>
          <a:p>
            <a:pPr algn="ctr" defTabSz="1936652">
              <a:buClr>
                <a:srgbClr val="000000"/>
              </a:buClr>
              <a:buFont typeface="Arial"/>
              <a:buNone/>
              <a:defRPr/>
            </a:pPr>
            <a:endParaRPr sz="3000" kern="0">
              <a:solidFill>
                <a:srgbClr val="FFFFFF"/>
              </a:solidFill>
              <a:cs typeface="Arial"/>
              <a:sym typeface="Arial"/>
            </a:endParaRPr>
          </a:p>
        </p:txBody>
      </p:sp>
      <p:sp>
        <p:nvSpPr>
          <p:cNvPr id="34" name="Google Shape;34;p3"/>
          <p:cNvSpPr/>
          <p:nvPr/>
        </p:nvSpPr>
        <p:spPr>
          <a:xfrm>
            <a:off x="12599613" y="7947493"/>
            <a:ext cx="523989" cy="329417"/>
          </a:xfrm>
          <a:custGeom>
            <a:avLst/>
            <a:gdLst/>
            <a:ahLst/>
            <a:cxnLst/>
            <a:rect l="l" t="t" r="r" b="b"/>
            <a:pathLst>
              <a:path w="392493" h="246242" extrusionOk="0">
                <a:moveTo>
                  <a:pt x="0" y="169714"/>
                </a:moveTo>
                <a:cubicBezTo>
                  <a:pt x="0" y="132079"/>
                  <a:pt x="27294" y="100710"/>
                  <a:pt x="63129" y="94371"/>
                </a:cubicBezTo>
                <a:cubicBezTo>
                  <a:pt x="76094" y="39952"/>
                  <a:pt x="124936" y="0"/>
                  <a:pt x="182890" y="0"/>
                </a:cubicBezTo>
                <a:cubicBezTo>
                  <a:pt x="223086" y="0"/>
                  <a:pt x="259884" y="19198"/>
                  <a:pt x="282807" y="51159"/>
                </a:cubicBezTo>
                <a:cubicBezTo>
                  <a:pt x="286723" y="50672"/>
                  <a:pt x="290650" y="50440"/>
                  <a:pt x="294587" y="50440"/>
                </a:cubicBezTo>
                <a:cubicBezTo>
                  <a:pt x="348572" y="50440"/>
                  <a:pt x="392493" y="94360"/>
                  <a:pt x="392493" y="148335"/>
                </a:cubicBezTo>
                <a:cubicBezTo>
                  <a:pt x="392493" y="202321"/>
                  <a:pt x="348572" y="246242"/>
                  <a:pt x="294587" y="246242"/>
                </a:cubicBezTo>
                <a:lnTo>
                  <a:pt x="76528" y="246242"/>
                </a:lnTo>
                <a:cubicBezTo>
                  <a:pt x="34332" y="246242"/>
                  <a:pt x="0" y="211910"/>
                  <a:pt x="0" y="169714"/>
                </a:cubicBezTo>
                <a:close/>
                <a:moveTo>
                  <a:pt x="278860" y="101811"/>
                </a:moveTo>
                <a:lnTo>
                  <a:pt x="258847" y="108553"/>
                </a:lnTo>
                <a:lnTo>
                  <a:pt x="249322" y="89693"/>
                </a:lnTo>
                <a:cubicBezTo>
                  <a:pt x="236579" y="64431"/>
                  <a:pt x="211126" y="48746"/>
                  <a:pt x="182890" y="48746"/>
                </a:cubicBezTo>
                <a:cubicBezTo>
                  <a:pt x="143181" y="48746"/>
                  <a:pt x="110553" y="79777"/>
                  <a:pt x="108595" y="119401"/>
                </a:cubicBezTo>
                <a:lnTo>
                  <a:pt x="107283" y="146303"/>
                </a:lnTo>
                <a:lnTo>
                  <a:pt x="80623" y="142292"/>
                </a:lnTo>
                <a:cubicBezTo>
                  <a:pt x="79290" y="142091"/>
                  <a:pt x="77925" y="141943"/>
                  <a:pt x="76528" y="141943"/>
                </a:cubicBezTo>
                <a:cubicBezTo>
                  <a:pt x="61213" y="141943"/>
                  <a:pt x="48746" y="154400"/>
                  <a:pt x="48746" y="169714"/>
                </a:cubicBezTo>
                <a:cubicBezTo>
                  <a:pt x="48746" y="185038"/>
                  <a:pt x="61213" y="197506"/>
                  <a:pt x="76528" y="197506"/>
                </a:cubicBezTo>
                <a:lnTo>
                  <a:pt x="294587" y="197506"/>
                </a:lnTo>
                <a:cubicBezTo>
                  <a:pt x="321690" y="197506"/>
                  <a:pt x="343746" y="175450"/>
                  <a:pt x="343746" y="148335"/>
                </a:cubicBezTo>
                <a:cubicBezTo>
                  <a:pt x="343746" y="121232"/>
                  <a:pt x="321690" y="99176"/>
                  <a:pt x="294587" y="99176"/>
                </a:cubicBezTo>
                <a:cubicBezTo>
                  <a:pt x="289337" y="99176"/>
                  <a:pt x="284046" y="100054"/>
                  <a:pt x="278860" y="10181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45400" tIns="72701" rIns="145400" bIns="72701" anchor="ctr" anchorCtr="0">
            <a:noAutofit/>
          </a:bodyPr>
          <a:lstStyle/>
          <a:p>
            <a:pPr algn="ctr" defTabSz="1936652">
              <a:buClr>
                <a:srgbClr val="000000"/>
              </a:buClr>
              <a:buFont typeface="Arial"/>
              <a:buNone/>
              <a:defRPr/>
            </a:pPr>
            <a:endParaRPr sz="3000" kern="0">
              <a:solidFill>
                <a:srgbClr val="FFFFFF"/>
              </a:solidFill>
              <a:cs typeface="Arial"/>
              <a:sym typeface="Arial"/>
            </a:endParaRPr>
          </a:p>
        </p:txBody>
      </p:sp>
      <p:sp>
        <p:nvSpPr>
          <p:cNvPr id="35" name="Google Shape;35;p3"/>
          <p:cNvSpPr/>
          <p:nvPr/>
        </p:nvSpPr>
        <p:spPr>
          <a:xfrm>
            <a:off x="14699402" y="4167270"/>
            <a:ext cx="523975" cy="329417"/>
          </a:xfrm>
          <a:custGeom>
            <a:avLst/>
            <a:gdLst/>
            <a:ahLst/>
            <a:cxnLst/>
            <a:rect l="l" t="t" r="r" b="b"/>
            <a:pathLst>
              <a:path w="392482" h="246242" extrusionOk="0">
                <a:moveTo>
                  <a:pt x="0" y="169714"/>
                </a:moveTo>
                <a:cubicBezTo>
                  <a:pt x="0" y="132079"/>
                  <a:pt x="27294" y="100710"/>
                  <a:pt x="63129" y="94371"/>
                </a:cubicBezTo>
                <a:cubicBezTo>
                  <a:pt x="76094" y="39952"/>
                  <a:pt x="124936" y="0"/>
                  <a:pt x="182879" y="0"/>
                </a:cubicBezTo>
                <a:cubicBezTo>
                  <a:pt x="223086" y="0"/>
                  <a:pt x="259884" y="19198"/>
                  <a:pt x="282807" y="51159"/>
                </a:cubicBezTo>
                <a:cubicBezTo>
                  <a:pt x="286723" y="50672"/>
                  <a:pt x="290639" y="50440"/>
                  <a:pt x="294587" y="50440"/>
                </a:cubicBezTo>
                <a:cubicBezTo>
                  <a:pt x="348572" y="50440"/>
                  <a:pt x="392482" y="94360"/>
                  <a:pt x="392482" y="148335"/>
                </a:cubicBezTo>
                <a:cubicBezTo>
                  <a:pt x="392482" y="202321"/>
                  <a:pt x="348572" y="246242"/>
                  <a:pt x="294587" y="246242"/>
                </a:cubicBezTo>
                <a:lnTo>
                  <a:pt x="76528" y="246242"/>
                </a:lnTo>
                <a:cubicBezTo>
                  <a:pt x="34332" y="246242"/>
                  <a:pt x="0" y="211910"/>
                  <a:pt x="0" y="169714"/>
                </a:cubicBezTo>
                <a:close/>
                <a:moveTo>
                  <a:pt x="278860" y="101811"/>
                </a:moveTo>
                <a:lnTo>
                  <a:pt x="258836" y="108553"/>
                </a:lnTo>
                <a:lnTo>
                  <a:pt x="249322" y="89693"/>
                </a:lnTo>
                <a:cubicBezTo>
                  <a:pt x="236579" y="64431"/>
                  <a:pt x="211126" y="48746"/>
                  <a:pt x="182879" y="48746"/>
                </a:cubicBezTo>
                <a:cubicBezTo>
                  <a:pt x="143181" y="48746"/>
                  <a:pt x="110542" y="79777"/>
                  <a:pt x="108595" y="119401"/>
                </a:cubicBezTo>
                <a:lnTo>
                  <a:pt x="107272" y="146303"/>
                </a:lnTo>
                <a:lnTo>
                  <a:pt x="80623" y="142292"/>
                </a:lnTo>
                <a:cubicBezTo>
                  <a:pt x="79290" y="142091"/>
                  <a:pt x="77925" y="141943"/>
                  <a:pt x="76528" y="141943"/>
                </a:cubicBezTo>
                <a:cubicBezTo>
                  <a:pt x="61213" y="141943"/>
                  <a:pt x="48746" y="154400"/>
                  <a:pt x="48746" y="169714"/>
                </a:cubicBezTo>
                <a:cubicBezTo>
                  <a:pt x="48746" y="185038"/>
                  <a:pt x="61213" y="197506"/>
                  <a:pt x="76528" y="197506"/>
                </a:cubicBezTo>
                <a:lnTo>
                  <a:pt x="294587" y="197506"/>
                </a:lnTo>
                <a:cubicBezTo>
                  <a:pt x="321690" y="197506"/>
                  <a:pt x="343746" y="175450"/>
                  <a:pt x="343746" y="148335"/>
                </a:cubicBezTo>
                <a:cubicBezTo>
                  <a:pt x="343746" y="121232"/>
                  <a:pt x="321690" y="99176"/>
                  <a:pt x="294587" y="99176"/>
                </a:cubicBezTo>
                <a:cubicBezTo>
                  <a:pt x="289327" y="99176"/>
                  <a:pt x="284035" y="100054"/>
                  <a:pt x="278860" y="10181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45400" tIns="72701" rIns="145400" bIns="72701" anchor="ctr" anchorCtr="0">
            <a:noAutofit/>
          </a:bodyPr>
          <a:lstStyle/>
          <a:p>
            <a:pPr algn="ctr" defTabSz="1936652">
              <a:buClr>
                <a:srgbClr val="000000"/>
              </a:buClr>
              <a:buFont typeface="Arial"/>
              <a:buNone/>
              <a:defRPr/>
            </a:pPr>
            <a:endParaRPr sz="3000" kern="0">
              <a:solidFill>
                <a:srgbClr val="FFFFFF"/>
              </a:solidFill>
              <a:cs typeface="Arial"/>
              <a:sym typeface="Arial"/>
            </a:endParaRPr>
          </a:p>
        </p:txBody>
      </p:sp>
      <p:sp>
        <p:nvSpPr>
          <p:cNvPr id="40" name="Google Shape;40;p3"/>
          <p:cNvSpPr/>
          <p:nvPr/>
        </p:nvSpPr>
        <p:spPr>
          <a:xfrm>
            <a:off x="6469649" y="8212099"/>
            <a:ext cx="455080" cy="286092"/>
          </a:xfrm>
          <a:custGeom>
            <a:avLst/>
            <a:gdLst/>
            <a:ahLst/>
            <a:cxnLst/>
            <a:rect l="l" t="t" r="r" b="b"/>
            <a:pathLst>
              <a:path w="340878" h="213857" extrusionOk="0">
                <a:moveTo>
                  <a:pt x="0" y="147383"/>
                </a:moveTo>
                <a:cubicBezTo>
                  <a:pt x="0" y="114702"/>
                  <a:pt x="23706" y="87460"/>
                  <a:pt x="54821" y="81957"/>
                </a:cubicBezTo>
                <a:cubicBezTo>
                  <a:pt x="66082" y="34692"/>
                  <a:pt x="108510" y="0"/>
                  <a:pt x="158834" y="0"/>
                </a:cubicBezTo>
                <a:cubicBezTo>
                  <a:pt x="193749" y="0"/>
                  <a:pt x="225710" y="16668"/>
                  <a:pt x="245617" y="44428"/>
                </a:cubicBezTo>
                <a:cubicBezTo>
                  <a:pt x="249015" y="44005"/>
                  <a:pt x="252423" y="43793"/>
                  <a:pt x="255852" y="43793"/>
                </a:cubicBezTo>
                <a:cubicBezTo>
                  <a:pt x="302736" y="43793"/>
                  <a:pt x="340878" y="81946"/>
                  <a:pt x="340878" y="128820"/>
                </a:cubicBezTo>
                <a:cubicBezTo>
                  <a:pt x="340878" y="175704"/>
                  <a:pt x="302736" y="213857"/>
                  <a:pt x="255852" y="213857"/>
                </a:cubicBezTo>
                <a:lnTo>
                  <a:pt x="66463" y="213857"/>
                </a:lnTo>
                <a:cubicBezTo>
                  <a:pt x="29813" y="213857"/>
                  <a:pt x="0" y="184033"/>
                  <a:pt x="0" y="147383"/>
                </a:cubicBezTo>
                <a:close/>
                <a:moveTo>
                  <a:pt x="242188" y="88413"/>
                </a:moveTo>
                <a:lnTo>
                  <a:pt x="224800" y="94276"/>
                </a:lnTo>
                <a:lnTo>
                  <a:pt x="216534" y="77893"/>
                </a:lnTo>
                <a:cubicBezTo>
                  <a:pt x="205464" y="55954"/>
                  <a:pt x="183356" y="42333"/>
                  <a:pt x="158834" y="42333"/>
                </a:cubicBezTo>
                <a:cubicBezTo>
                  <a:pt x="124354" y="42333"/>
                  <a:pt x="96011" y="69278"/>
                  <a:pt x="94318" y="103684"/>
                </a:cubicBezTo>
                <a:lnTo>
                  <a:pt x="93165" y="127052"/>
                </a:lnTo>
                <a:lnTo>
                  <a:pt x="70019" y="123570"/>
                </a:lnTo>
                <a:cubicBezTo>
                  <a:pt x="68865" y="123401"/>
                  <a:pt x="67680" y="123264"/>
                  <a:pt x="66463" y="123264"/>
                </a:cubicBezTo>
                <a:cubicBezTo>
                  <a:pt x="53160" y="123264"/>
                  <a:pt x="42333" y="134080"/>
                  <a:pt x="42333" y="147383"/>
                </a:cubicBezTo>
                <a:cubicBezTo>
                  <a:pt x="42333" y="160697"/>
                  <a:pt x="53160" y="171524"/>
                  <a:pt x="66463" y="171524"/>
                </a:cubicBezTo>
                <a:lnTo>
                  <a:pt x="255852" y="171524"/>
                </a:lnTo>
                <a:cubicBezTo>
                  <a:pt x="279389" y="171524"/>
                  <a:pt x="298545" y="152368"/>
                  <a:pt x="298545" y="128820"/>
                </a:cubicBezTo>
                <a:cubicBezTo>
                  <a:pt x="298545" y="105282"/>
                  <a:pt x="279389" y="86127"/>
                  <a:pt x="255852" y="86127"/>
                </a:cubicBezTo>
                <a:cubicBezTo>
                  <a:pt x="251280" y="86127"/>
                  <a:pt x="246686" y="86889"/>
                  <a:pt x="242188" y="8841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45400" tIns="72701" rIns="145400" bIns="72701" anchor="ctr" anchorCtr="0">
            <a:noAutofit/>
          </a:bodyPr>
          <a:lstStyle/>
          <a:p>
            <a:pPr algn="ctr" defTabSz="1936652">
              <a:buClr>
                <a:srgbClr val="000000"/>
              </a:buClr>
              <a:buFont typeface="Arial"/>
              <a:buNone/>
              <a:defRPr/>
            </a:pPr>
            <a:endParaRPr sz="30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5AF1274F-AEBE-41F7-9AC6-4F59CBCC9747}"/>
              </a:ext>
            </a:extLst>
          </p:cNvPr>
          <p:cNvSpPr txBox="1"/>
          <p:nvPr userDrawn="1"/>
        </p:nvSpPr>
        <p:spPr>
          <a:xfrm>
            <a:off x="12540967" y="154106"/>
            <a:ext cx="4842663" cy="1316221"/>
          </a:xfrm>
          <a:prstGeom prst="rect">
            <a:avLst/>
          </a:prstGeom>
          <a:noFill/>
        </p:spPr>
        <p:txBody>
          <a:bodyPr wrap="none" lIns="145252" tIns="72626" rIns="145252" bIns="72626" rtlCol="0">
            <a:spAutoFit/>
          </a:bodyPr>
          <a:lstStyle/>
          <a:p>
            <a:pPr defTabSz="1936652">
              <a:buClr>
                <a:srgbClr val="000000"/>
              </a:buClr>
              <a:buFont typeface="Arial"/>
              <a:buNone/>
              <a:defRPr/>
            </a:pPr>
            <a:r>
              <a:rPr lang="vi-VN" sz="7600" b="1" kern="0" dirty="0">
                <a:ln w="10160">
                  <a:solidFill>
                    <a:srgbClr val="F7D538">
                      <a:lumMod val="50000"/>
                    </a:srgb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UTM Cookies"/>
                <a:cs typeface="Arial"/>
                <a:sym typeface="Arial"/>
              </a:rPr>
              <a:t>CHỦ ĐỀ 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D49FDBB5-A5A6-4316-8393-3F5017974D4E}"/>
              </a:ext>
            </a:extLst>
          </p:cNvPr>
          <p:cNvSpPr txBox="1"/>
          <p:nvPr userDrawn="1"/>
        </p:nvSpPr>
        <p:spPr>
          <a:xfrm>
            <a:off x="11588051" y="1130943"/>
            <a:ext cx="5641505" cy="5409650"/>
          </a:xfrm>
          <a:prstGeom prst="rect">
            <a:avLst/>
          </a:prstGeom>
          <a:noFill/>
        </p:spPr>
        <p:txBody>
          <a:bodyPr wrap="square" lIns="145252" tIns="72626" rIns="145252" bIns="72626" rtlCol="0">
            <a:spAutoFit/>
          </a:bodyPr>
          <a:lstStyle/>
          <a:p>
            <a:pPr algn="ctr" defTabSz="1936652">
              <a:buClr>
                <a:srgbClr val="000000"/>
              </a:buClr>
              <a:buFont typeface="Arial"/>
              <a:buNone/>
              <a:defRPr/>
            </a:pPr>
            <a:r>
              <a:rPr lang="vi-VN" sz="11400" b="1" kern="0" dirty="0">
                <a:ln w="10160">
                  <a:solidFill>
                    <a:srgbClr val="F7D538">
                      <a:lumMod val="50000"/>
                    </a:srgb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UTM Cookies"/>
                <a:cs typeface="Arial"/>
                <a:sym typeface="Arial"/>
              </a:rPr>
              <a:t>QUÊ HƯƠNG EM</a:t>
            </a:r>
          </a:p>
        </p:txBody>
      </p:sp>
      <p:pic>
        <p:nvPicPr>
          <p:cNvPr id="2052" name="Picture 4">
            <a:extLst>
              <a:ext uri="{FF2B5EF4-FFF2-40B4-BE49-F238E27FC236}">
                <a16:creationId xmlns="" xmlns:a16="http://schemas.microsoft.com/office/drawing/2014/main" id="{32BE6A57-6C0B-4A18-A1E6-77ABFCD0913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4565" y="1971209"/>
            <a:ext cx="8138739" cy="7018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Google Shape;28;p3">
            <a:extLst>
              <a:ext uri="{FF2B5EF4-FFF2-40B4-BE49-F238E27FC236}">
                <a16:creationId xmlns="" xmlns:a16="http://schemas.microsoft.com/office/drawing/2014/main" id="{CE1FEF7C-A608-465F-872F-2E82D0183C7F}"/>
              </a:ext>
            </a:extLst>
          </p:cNvPr>
          <p:cNvSpPr/>
          <p:nvPr userDrawn="1"/>
        </p:nvSpPr>
        <p:spPr>
          <a:xfrm>
            <a:off x="297073" y="1976341"/>
            <a:ext cx="359159" cy="359884"/>
          </a:xfrm>
          <a:custGeom>
            <a:avLst/>
            <a:gdLst/>
            <a:ahLst/>
            <a:cxnLst/>
            <a:rect l="l" t="t" r="r" b="b"/>
            <a:pathLst>
              <a:path w="269028" h="269017" extrusionOk="0">
                <a:moveTo>
                  <a:pt x="41190" y="93323"/>
                </a:moveTo>
                <a:lnTo>
                  <a:pt x="93323" y="93323"/>
                </a:lnTo>
                <a:lnTo>
                  <a:pt x="93323" y="41190"/>
                </a:lnTo>
                <a:cubicBezTo>
                  <a:pt x="93323" y="18436"/>
                  <a:pt x="111770" y="0"/>
                  <a:pt x="134514" y="0"/>
                </a:cubicBezTo>
                <a:cubicBezTo>
                  <a:pt x="157257" y="0"/>
                  <a:pt x="175704" y="18436"/>
                  <a:pt x="175704" y="41190"/>
                </a:cubicBezTo>
                <a:lnTo>
                  <a:pt x="175704" y="93323"/>
                </a:lnTo>
                <a:lnTo>
                  <a:pt x="227837" y="93323"/>
                </a:lnTo>
                <a:cubicBezTo>
                  <a:pt x="250581" y="93323"/>
                  <a:pt x="269028" y="111759"/>
                  <a:pt x="269028" y="134514"/>
                </a:cubicBezTo>
                <a:cubicBezTo>
                  <a:pt x="269028" y="157268"/>
                  <a:pt x="250581" y="175704"/>
                  <a:pt x="227837" y="175704"/>
                </a:cubicBezTo>
                <a:lnTo>
                  <a:pt x="175704" y="175704"/>
                </a:lnTo>
                <a:lnTo>
                  <a:pt x="175704" y="227816"/>
                </a:lnTo>
                <a:cubicBezTo>
                  <a:pt x="175704" y="250581"/>
                  <a:pt x="157257" y="269017"/>
                  <a:pt x="134514" y="269017"/>
                </a:cubicBezTo>
                <a:cubicBezTo>
                  <a:pt x="111770" y="269017"/>
                  <a:pt x="93323" y="250581"/>
                  <a:pt x="93323" y="227816"/>
                </a:cubicBezTo>
                <a:lnTo>
                  <a:pt x="93323" y="175704"/>
                </a:lnTo>
                <a:lnTo>
                  <a:pt x="41190" y="175704"/>
                </a:lnTo>
                <a:cubicBezTo>
                  <a:pt x="18446" y="175704"/>
                  <a:pt x="0" y="157268"/>
                  <a:pt x="0" y="134514"/>
                </a:cubicBezTo>
                <a:cubicBezTo>
                  <a:pt x="0" y="111759"/>
                  <a:pt x="18446" y="93323"/>
                  <a:pt x="41190" y="93323"/>
                </a:cubicBezTo>
                <a:close/>
              </a:path>
            </a:pathLst>
          </a:cu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spcFirstLastPara="1" wrap="square" lIns="145400" tIns="72701" rIns="145400" bIns="72701" anchor="ctr" anchorCtr="0">
            <a:noAutofit/>
          </a:bodyPr>
          <a:lstStyle/>
          <a:p>
            <a:pPr algn="ctr" defTabSz="1936652">
              <a:buClr>
                <a:srgbClr val="000000"/>
              </a:buClr>
              <a:buFont typeface="Arial"/>
              <a:buNone/>
              <a:defRPr/>
            </a:pPr>
            <a:endParaRPr sz="30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0" name="Google Shape;31;p3">
            <a:extLst>
              <a:ext uri="{FF2B5EF4-FFF2-40B4-BE49-F238E27FC236}">
                <a16:creationId xmlns="" xmlns:a16="http://schemas.microsoft.com/office/drawing/2014/main" id="{8B9286E6-3564-422A-81A0-228AF960DCAF}"/>
              </a:ext>
            </a:extLst>
          </p:cNvPr>
          <p:cNvSpPr/>
          <p:nvPr userDrawn="1"/>
        </p:nvSpPr>
        <p:spPr>
          <a:xfrm>
            <a:off x="3854193" y="728451"/>
            <a:ext cx="359159" cy="359884"/>
          </a:xfrm>
          <a:custGeom>
            <a:avLst/>
            <a:gdLst/>
            <a:ahLst/>
            <a:cxnLst/>
            <a:rect l="l" t="t" r="r" b="b"/>
            <a:pathLst>
              <a:path w="269028" h="269017" extrusionOk="0">
                <a:moveTo>
                  <a:pt x="227837" y="93323"/>
                </a:moveTo>
                <a:lnTo>
                  <a:pt x="175704" y="93323"/>
                </a:lnTo>
                <a:lnTo>
                  <a:pt x="175704" y="41190"/>
                </a:lnTo>
                <a:cubicBezTo>
                  <a:pt x="175704" y="18436"/>
                  <a:pt x="157257" y="0"/>
                  <a:pt x="134514" y="0"/>
                </a:cubicBezTo>
                <a:cubicBezTo>
                  <a:pt x="111770" y="0"/>
                  <a:pt x="93323" y="18436"/>
                  <a:pt x="93323" y="41190"/>
                </a:cubicBezTo>
                <a:lnTo>
                  <a:pt x="93323" y="93323"/>
                </a:lnTo>
                <a:lnTo>
                  <a:pt x="41190" y="93323"/>
                </a:lnTo>
                <a:cubicBezTo>
                  <a:pt x="18446" y="93323"/>
                  <a:pt x="0" y="111759"/>
                  <a:pt x="0" y="134514"/>
                </a:cubicBezTo>
                <a:cubicBezTo>
                  <a:pt x="0" y="157268"/>
                  <a:pt x="18446" y="175704"/>
                  <a:pt x="41190" y="175704"/>
                </a:cubicBezTo>
                <a:lnTo>
                  <a:pt x="93323" y="175704"/>
                </a:lnTo>
                <a:lnTo>
                  <a:pt x="93323" y="227827"/>
                </a:lnTo>
                <a:cubicBezTo>
                  <a:pt x="93323" y="250581"/>
                  <a:pt x="111770" y="269017"/>
                  <a:pt x="134514" y="269017"/>
                </a:cubicBezTo>
                <a:cubicBezTo>
                  <a:pt x="157257" y="269017"/>
                  <a:pt x="175704" y="250581"/>
                  <a:pt x="175704" y="227827"/>
                </a:cubicBezTo>
                <a:lnTo>
                  <a:pt x="175704" y="175704"/>
                </a:lnTo>
                <a:lnTo>
                  <a:pt x="227837" y="175704"/>
                </a:lnTo>
                <a:cubicBezTo>
                  <a:pt x="250570" y="175704"/>
                  <a:pt x="269028" y="157268"/>
                  <a:pt x="269028" y="134514"/>
                </a:cubicBezTo>
                <a:cubicBezTo>
                  <a:pt x="269028" y="111759"/>
                  <a:pt x="250570" y="93323"/>
                  <a:pt x="227837" y="93323"/>
                </a:cubicBezTo>
                <a:close/>
              </a:path>
            </a:pathLst>
          </a:cu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spcFirstLastPara="1" wrap="square" lIns="145400" tIns="72701" rIns="145400" bIns="72701" anchor="ctr" anchorCtr="0">
            <a:noAutofit/>
          </a:bodyPr>
          <a:lstStyle/>
          <a:p>
            <a:pPr algn="ctr" defTabSz="1936652">
              <a:buClr>
                <a:srgbClr val="000000"/>
              </a:buClr>
              <a:buFont typeface="Arial"/>
              <a:buNone/>
              <a:defRPr/>
            </a:pPr>
            <a:endParaRPr sz="30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2" name="Google Shape;32;p3">
            <a:extLst>
              <a:ext uri="{FF2B5EF4-FFF2-40B4-BE49-F238E27FC236}">
                <a16:creationId xmlns="" xmlns:a16="http://schemas.microsoft.com/office/drawing/2014/main" id="{2E373646-138F-4174-B5DC-CB02BCF86D7C}"/>
              </a:ext>
            </a:extLst>
          </p:cNvPr>
          <p:cNvSpPr/>
          <p:nvPr userDrawn="1"/>
        </p:nvSpPr>
        <p:spPr>
          <a:xfrm>
            <a:off x="9272807" y="728451"/>
            <a:ext cx="359159" cy="359884"/>
          </a:xfrm>
          <a:custGeom>
            <a:avLst/>
            <a:gdLst/>
            <a:ahLst/>
            <a:cxnLst/>
            <a:rect l="l" t="t" r="r" b="b"/>
            <a:pathLst>
              <a:path w="269028" h="269017" extrusionOk="0">
                <a:moveTo>
                  <a:pt x="227837" y="93323"/>
                </a:moveTo>
                <a:lnTo>
                  <a:pt x="175704" y="93323"/>
                </a:lnTo>
                <a:lnTo>
                  <a:pt x="175704" y="41190"/>
                </a:lnTo>
                <a:cubicBezTo>
                  <a:pt x="175704" y="18436"/>
                  <a:pt x="157257" y="0"/>
                  <a:pt x="134514" y="0"/>
                </a:cubicBezTo>
                <a:cubicBezTo>
                  <a:pt x="111770" y="0"/>
                  <a:pt x="93323" y="18436"/>
                  <a:pt x="93323" y="41190"/>
                </a:cubicBezTo>
                <a:lnTo>
                  <a:pt x="93323" y="93323"/>
                </a:lnTo>
                <a:lnTo>
                  <a:pt x="41190" y="93323"/>
                </a:lnTo>
                <a:cubicBezTo>
                  <a:pt x="18446" y="93323"/>
                  <a:pt x="0" y="111759"/>
                  <a:pt x="0" y="134514"/>
                </a:cubicBezTo>
                <a:cubicBezTo>
                  <a:pt x="0" y="157268"/>
                  <a:pt x="18446" y="175704"/>
                  <a:pt x="41190" y="175704"/>
                </a:cubicBezTo>
                <a:lnTo>
                  <a:pt x="93323" y="175704"/>
                </a:lnTo>
                <a:lnTo>
                  <a:pt x="93323" y="227827"/>
                </a:lnTo>
                <a:cubicBezTo>
                  <a:pt x="93323" y="250581"/>
                  <a:pt x="111770" y="269017"/>
                  <a:pt x="134514" y="269017"/>
                </a:cubicBezTo>
                <a:cubicBezTo>
                  <a:pt x="157257" y="269017"/>
                  <a:pt x="175704" y="250581"/>
                  <a:pt x="175704" y="227827"/>
                </a:cubicBezTo>
                <a:lnTo>
                  <a:pt x="175704" y="175704"/>
                </a:lnTo>
                <a:lnTo>
                  <a:pt x="227837" y="175704"/>
                </a:lnTo>
                <a:cubicBezTo>
                  <a:pt x="250581" y="175704"/>
                  <a:pt x="269028" y="157268"/>
                  <a:pt x="269028" y="134514"/>
                </a:cubicBezTo>
                <a:cubicBezTo>
                  <a:pt x="269028" y="111759"/>
                  <a:pt x="250581" y="93323"/>
                  <a:pt x="227837" y="93323"/>
                </a:cubicBezTo>
                <a:close/>
              </a:path>
            </a:pathLst>
          </a:cu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spcFirstLastPara="1" wrap="square" lIns="145400" tIns="72701" rIns="145400" bIns="72701" anchor="ctr" anchorCtr="0">
            <a:noAutofit/>
          </a:bodyPr>
          <a:lstStyle/>
          <a:p>
            <a:pPr algn="ctr" defTabSz="1936652">
              <a:buClr>
                <a:srgbClr val="000000"/>
              </a:buClr>
              <a:buFont typeface="Arial"/>
              <a:buNone/>
              <a:defRPr/>
            </a:pPr>
            <a:endParaRPr sz="30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3" name="Google Shape;33;p3">
            <a:extLst>
              <a:ext uri="{FF2B5EF4-FFF2-40B4-BE49-F238E27FC236}">
                <a16:creationId xmlns="" xmlns:a16="http://schemas.microsoft.com/office/drawing/2014/main" id="{BAFBCB57-75BE-4E7E-AACA-A67F31E6AAAE}"/>
              </a:ext>
            </a:extLst>
          </p:cNvPr>
          <p:cNvSpPr/>
          <p:nvPr userDrawn="1"/>
        </p:nvSpPr>
        <p:spPr>
          <a:xfrm>
            <a:off x="636637" y="5727075"/>
            <a:ext cx="455080" cy="286092"/>
          </a:xfrm>
          <a:custGeom>
            <a:avLst/>
            <a:gdLst/>
            <a:ahLst/>
            <a:cxnLst/>
            <a:rect l="l" t="t" r="r" b="b"/>
            <a:pathLst>
              <a:path w="340878" h="213857" extrusionOk="0">
                <a:moveTo>
                  <a:pt x="0" y="147383"/>
                </a:moveTo>
                <a:cubicBezTo>
                  <a:pt x="0" y="114702"/>
                  <a:pt x="23706" y="87460"/>
                  <a:pt x="54821" y="81957"/>
                </a:cubicBezTo>
                <a:cubicBezTo>
                  <a:pt x="66082" y="34692"/>
                  <a:pt x="108510" y="0"/>
                  <a:pt x="158834" y="0"/>
                </a:cubicBezTo>
                <a:cubicBezTo>
                  <a:pt x="193749" y="0"/>
                  <a:pt x="225710" y="16668"/>
                  <a:pt x="245617" y="44428"/>
                </a:cubicBezTo>
                <a:cubicBezTo>
                  <a:pt x="249015" y="44005"/>
                  <a:pt x="252423" y="43793"/>
                  <a:pt x="255852" y="43793"/>
                </a:cubicBezTo>
                <a:cubicBezTo>
                  <a:pt x="302736" y="43793"/>
                  <a:pt x="340878" y="81946"/>
                  <a:pt x="340878" y="128820"/>
                </a:cubicBezTo>
                <a:cubicBezTo>
                  <a:pt x="340878" y="175704"/>
                  <a:pt x="302736" y="213857"/>
                  <a:pt x="255852" y="213857"/>
                </a:cubicBezTo>
                <a:lnTo>
                  <a:pt x="66463" y="213857"/>
                </a:lnTo>
                <a:cubicBezTo>
                  <a:pt x="29813" y="213857"/>
                  <a:pt x="0" y="184033"/>
                  <a:pt x="0" y="147383"/>
                </a:cubicBezTo>
                <a:close/>
                <a:moveTo>
                  <a:pt x="242188" y="88413"/>
                </a:moveTo>
                <a:lnTo>
                  <a:pt x="224800" y="94276"/>
                </a:lnTo>
                <a:lnTo>
                  <a:pt x="216534" y="77893"/>
                </a:lnTo>
                <a:cubicBezTo>
                  <a:pt x="205464" y="55954"/>
                  <a:pt x="183356" y="42333"/>
                  <a:pt x="158834" y="42333"/>
                </a:cubicBezTo>
                <a:cubicBezTo>
                  <a:pt x="124354" y="42333"/>
                  <a:pt x="96011" y="69278"/>
                  <a:pt x="94318" y="103684"/>
                </a:cubicBezTo>
                <a:lnTo>
                  <a:pt x="93165" y="127052"/>
                </a:lnTo>
                <a:lnTo>
                  <a:pt x="70019" y="123570"/>
                </a:lnTo>
                <a:cubicBezTo>
                  <a:pt x="68865" y="123401"/>
                  <a:pt x="67680" y="123264"/>
                  <a:pt x="66463" y="123264"/>
                </a:cubicBezTo>
                <a:cubicBezTo>
                  <a:pt x="53160" y="123264"/>
                  <a:pt x="42333" y="134080"/>
                  <a:pt x="42333" y="147383"/>
                </a:cubicBezTo>
                <a:cubicBezTo>
                  <a:pt x="42333" y="160697"/>
                  <a:pt x="53160" y="171524"/>
                  <a:pt x="66463" y="171524"/>
                </a:cubicBezTo>
                <a:lnTo>
                  <a:pt x="255852" y="171524"/>
                </a:lnTo>
                <a:cubicBezTo>
                  <a:pt x="279389" y="171524"/>
                  <a:pt x="298545" y="152368"/>
                  <a:pt x="298545" y="128820"/>
                </a:cubicBezTo>
                <a:cubicBezTo>
                  <a:pt x="298545" y="105282"/>
                  <a:pt x="279389" y="86127"/>
                  <a:pt x="255852" y="86127"/>
                </a:cubicBezTo>
                <a:cubicBezTo>
                  <a:pt x="251280" y="86127"/>
                  <a:pt x="246686" y="86889"/>
                  <a:pt x="242188" y="88413"/>
                </a:cubicBezTo>
                <a:close/>
              </a:path>
            </a:pathLst>
          </a:cu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spcFirstLastPara="1" wrap="square" lIns="145400" tIns="72701" rIns="145400" bIns="72701" anchor="ctr" anchorCtr="0">
            <a:noAutofit/>
          </a:bodyPr>
          <a:lstStyle/>
          <a:p>
            <a:pPr algn="ctr" defTabSz="1936652">
              <a:buClr>
                <a:srgbClr val="000000"/>
              </a:buClr>
              <a:buFont typeface="Arial"/>
              <a:buNone/>
              <a:defRPr/>
            </a:pPr>
            <a:endParaRPr sz="30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4" name="Google Shape;36;p3">
            <a:extLst>
              <a:ext uri="{FF2B5EF4-FFF2-40B4-BE49-F238E27FC236}">
                <a16:creationId xmlns="" xmlns:a16="http://schemas.microsoft.com/office/drawing/2014/main" id="{2B950039-EE59-4687-A35C-612053A19A03}"/>
              </a:ext>
            </a:extLst>
          </p:cNvPr>
          <p:cNvSpPr/>
          <p:nvPr userDrawn="1"/>
        </p:nvSpPr>
        <p:spPr>
          <a:xfrm>
            <a:off x="4958858" y="138504"/>
            <a:ext cx="780090" cy="490437"/>
          </a:xfrm>
          <a:custGeom>
            <a:avLst/>
            <a:gdLst/>
            <a:ahLst/>
            <a:cxnLst/>
            <a:rect l="l" t="t" r="r" b="b"/>
            <a:pathLst>
              <a:path w="584326" h="366606" extrusionOk="0">
                <a:moveTo>
                  <a:pt x="0" y="220842"/>
                </a:moveTo>
                <a:cubicBezTo>
                  <a:pt x="0" y="140483"/>
                  <a:pt x="65404" y="75088"/>
                  <a:pt x="145764" y="75088"/>
                </a:cubicBezTo>
                <a:cubicBezTo>
                  <a:pt x="151627" y="75088"/>
                  <a:pt x="157469" y="75437"/>
                  <a:pt x="163300" y="76168"/>
                </a:cubicBezTo>
                <a:cubicBezTo>
                  <a:pt x="197410" y="28596"/>
                  <a:pt x="252190" y="0"/>
                  <a:pt x="312049" y="0"/>
                </a:cubicBezTo>
                <a:cubicBezTo>
                  <a:pt x="398335" y="0"/>
                  <a:pt x="471042" y="59478"/>
                  <a:pt x="490336" y="140493"/>
                </a:cubicBezTo>
                <a:cubicBezTo>
                  <a:pt x="543686" y="149955"/>
                  <a:pt x="584326" y="196659"/>
                  <a:pt x="584326" y="252666"/>
                </a:cubicBezTo>
                <a:cubicBezTo>
                  <a:pt x="584326" y="315489"/>
                  <a:pt x="533209" y="366606"/>
                  <a:pt x="470386" y="366606"/>
                </a:cubicBezTo>
                <a:lnTo>
                  <a:pt x="145764" y="366606"/>
                </a:lnTo>
                <a:cubicBezTo>
                  <a:pt x="65404" y="366606"/>
                  <a:pt x="0" y="301212"/>
                  <a:pt x="0" y="220842"/>
                </a:cubicBezTo>
                <a:close/>
                <a:moveTo>
                  <a:pt x="464311" y="211846"/>
                </a:moveTo>
                <a:lnTo>
                  <a:pt x="424624" y="217826"/>
                </a:lnTo>
                <a:lnTo>
                  <a:pt x="422645" y="177757"/>
                </a:lnTo>
                <a:cubicBezTo>
                  <a:pt x="419756" y="118776"/>
                  <a:pt x="371178" y="72569"/>
                  <a:pt x="312049" y="72569"/>
                </a:cubicBezTo>
                <a:cubicBezTo>
                  <a:pt x="270012" y="72569"/>
                  <a:pt x="232113" y="95916"/>
                  <a:pt x="213158" y="133519"/>
                </a:cubicBezTo>
                <a:lnTo>
                  <a:pt x="198987" y="161596"/>
                </a:lnTo>
                <a:lnTo>
                  <a:pt x="169185" y="151574"/>
                </a:lnTo>
                <a:cubicBezTo>
                  <a:pt x="161459" y="148970"/>
                  <a:pt x="153574" y="147658"/>
                  <a:pt x="145764" y="147658"/>
                </a:cubicBezTo>
                <a:cubicBezTo>
                  <a:pt x="105399" y="147658"/>
                  <a:pt x="72569" y="180488"/>
                  <a:pt x="72569" y="220842"/>
                </a:cubicBezTo>
                <a:cubicBezTo>
                  <a:pt x="72569" y="261207"/>
                  <a:pt x="105399" y="294036"/>
                  <a:pt x="145764" y="294036"/>
                </a:cubicBezTo>
                <a:lnTo>
                  <a:pt x="470386" y="294036"/>
                </a:lnTo>
                <a:cubicBezTo>
                  <a:pt x="493204" y="294036"/>
                  <a:pt x="511757" y="275484"/>
                  <a:pt x="511757" y="252666"/>
                </a:cubicBezTo>
                <a:cubicBezTo>
                  <a:pt x="511757" y="229859"/>
                  <a:pt x="493204" y="211317"/>
                  <a:pt x="470386" y="211317"/>
                </a:cubicBezTo>
                <a:cubicBezTo>
                  <a:pt x="468312" y="211317"/>
                  <a:pt x="466291" y="211539"/>
                  <a:pt x="464311" y="211846"/>
                </a:cubicBezTo>
                <a:close/>
              </a:path>
            </a:pathLst>
          </a:cu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spcFirstLastPara="1" wrap="square" lIns="145400" tIns="72701" rIns="145400" bIns="72701" anchor="ctr" anchorCtr="0">
            <a:noAutofit/>
          </a:bodyPr>
          <a:lstStyle/>
          <a:p>
            <a:pPr algn="ctr" defTabSz="1936652">
              <a:buClr>
                <a:srgbClr val="000000"/>
              </a:buClr>
              <a:buFont typeface="Arial"/>
              <a:buNone/>
              <a:defRPr/>
            </a:pPr>
            <a:endParaRPr sz="30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37" name="Google Shape;39;p3">
            <a:extLst>
              <a:ext uri="{FF2B5EF4-FFF2-40B4-BE49-F238E27FC236}">
                <a16:creationId xmlns="" xmlns:a16="http://schemas.microsoft.com/office/drawing/2014/main" id="{679E8608-4B1D-4040-98D9-863C35FBD356}"/>
              </a:ext>
            </a:extLst>
          </p:cNvPr>
          <p:cNvSpPr/>
          <p:nvPr userDrawn="1"/>
        </p:nvSpPr>
        <p:spPr>
          <a:xfrm>
            <a:off x="1382353" y="8032157"/>
            <a:ext cx="359159" cy="359884"/>
          </a:xfrm>
          <a:custGeom>
            <a:avLst/>
            <a:gdLst/>
            <a:ahLst/>
            <a:cxnLst/>
            <a:rect l="l" t="t" r="r" b="b"/>
            <a:pathLst>
              <a:path w="269028" h="269017" extrusionOk="0">
                <a:moveTo>
                  <a:pt x="227837" y="93323"/>
                </a:moveTo>
                <a:lnTo>
                  <a:pt x="175704" y="93323"/>
                </a:lnTo>
                <a:lnTo>
                  <a:pt x="175704" y="41190"/>
                </a:lnTo>
                <a:cubicBezTo>
                  <a:pt x="175704" y="18436"/>
                  <a:pt x="157257" y="0"/>
                  <a:pt x="134514" y="0"/>
                </a:cubicBezTo>
                <a:cubicBezTo>
                  <a:pt x="111770" y="0"/>
                  <a:pt x="93323" y="18436"/>
                  <a:pt x="93323" y="41190"/>
                </a:cubicBezTo>
                <a:lnTo>
                  <a:pt x="93323" y="93323"/>
                </a:lnTo>
                <a:lnTo>
                  <a:pt x="41190" y="93323"/>
                </a:lnTo>
                <a:cubicBezTo>
                  <a:pt x="18446" y="93323"/>
                  <a:pt x="0" y="111759"/>
                  <a:pt x="0" y="134514"/>
                </a:cubicBezTo>
                <a:cubicBezTo>
                  <a:pt x="0" y="157268"/>
                  <a:pt x="18446" y="175704"/>
                  <a:pt x="41190" y="175704"/>
                </a:cubicBezTo>
                <a:lnTo>
                  <a:pt x="93323" y="175704"/>
                </a:lnTo>
                <a:lnTo>
                  <a:pt x="93323" y="227827"/>
                </a:lnTo>
                <a:cubicBezTo>
                  <a:pt x="93323" y="250581"/>
                  <a:pt x="111770" y="269017"/>
                  <a:pt x="134514" y="269017"/>
                </a:cubicBezTo>
                <a:cubicBezTo>
                  <a:pt x="157257" y="269017"/>
                  <a:pt x="175704" y="250581"/>
                  <a:pt x="175704" y="227827"/>
                </a:cubicBezTo>
                <a:lnTo>
                  <a:pt x="175704" y="175704"/>
                </a:lnTo>
                <a:lnTo>
                  <a:pt x="227837" y="175704"/>
                </a:lnTo>
                <a:cubicBezTo>
                  <a:pt x="250581" y="175704"/>
                  <a:pt x="269028" y="157268"/>
                  <a:pt x="269028" y="134514"/>
                </a:cubicBezTo>
                <a:cubicBezTo>
                  <a:pt x="269028" y="111759"/>
                  <a:pt x="250581" y="93323"/>
                  <a:pt x="227837" y="93323"/>
                </a:cubicBezTo>
                <a:close/>
              </a:path>
            </a:pathLst>
          </a:cu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spcFirstLastPara="1" wrap="square" lIns="145400" tIns="72701" rIns="145400" bIns="72701" anchor="ctr" anchorCtr="0">
            <a:noAutofit/>
          </a:bodyPr>
          <a:lstStyle/>
          <a:p>
            <a:pPr algn="ctr" defTabSz="1936652">
              <a:buClr>
                <a:srgbClr val="000000"/>
              </a:buClr>
              <a:buFont typeface="Arial"/>
              <a:buNone/>
              <a:defRPr/>
            </a:pPr>
            <a:endParaRPr sz="30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="" xmlns:a16="http://schemas.microsoft.com/office/drawing/2014/main" id="{60A80D99-9069-4588-88B1-CEE0DE893D97}"/>
              </a:ext>
            </a:extLst>
          </p:cNvPr>
          <p:cNvSpPr txBox="1"/>
          <p:nvPr userDrawn="1"/>
        </p:nvSpPr>
        <p:spPr>
          <a:xfrm>
            <a:off x="12885054" y="8553754"/>
            <a:ext cx="2142802" cy="546780"/>
          </a:xfrm>
          <a:prstGeom prst="rect">
            <a:avLst/>
          </a:prstGeom>
          <a:noFill/>
        </p:spPr>
        <p:txBody>
          <a:bodyPr wrap="square" lIns="145252" tIns="72626" rIns="145252" bIns="72626" rtlCol="0">
            <a:spAutoFit/>
          </a:bodyPr>
          <a:lstStyle/>
          <a:p>
            <a:r>
              <a:rPr lang="en-US" sz="1300" dirty="0">
                <a:solidFill>
                  <a:srgbClr val="472C18"/>
                </a:solidFill>
              </a:rPr>
              <a:t>FeistyForwarders_0968120672</a:t>
            </a:r>
          </a:p>
        </p:txBody>
      </p:sp>
    </p:spTree>
    <p:extLst>
      <p:ext uri="{BB962C8B-B14F-4D97-AF65-F5344CB8AC3E}">
        <p14:creationId xmlns:p14="http://schemas.microsoft.com/office/powerpoint/2010/main" val="2902464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Title slide">
    <p:bg>
      <p:bgPr>
        <a:solidFill>
          <a:schemeClr val="bg1">
            <a:lumMod val="60000"/>
            <a:lumOff val="40000"/>
          </a:schemeClr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6452A164-8E52-4B2A-822E-00B7542127E8}"/>
              </a:ext>
            </a:extLst>
          </p:cNvPr>
          <p:cNvSpPr/>
          <p:nvPr userDrawn="1"/>
        </p:nvSpPr>
        <p:spPr>
          <a:xfrm>
            <a:off x="343874" y="282427"/>
            <a:ext cx="15607363" cy="855184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effectLst>
            <a:glow rad="1270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252" tIns="72626" rIns="145252" bIns="72626" rtlCol="0" anchor="ctr"/>
          <a:lstStyle/>
          <a:p>
            <a:pPr algn="ctr" defTabSz="1936652">
              <a:buClr>
                <a:srgbClr val="000000"/>
              </a:buClr>
              <a:buFont typeface="Arial"/>
              <a:buNone/>
              <a:defRPr/>
            </a:pPr>
            <a:endParaRPr lang="vi-VN" sz="3000" kern="0">
              <a:solidFill>
                <a:srgbClr val="F7D538"/>
              </a:solidFill>
              <a:sym typeface="Arial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289FEB59-9F1B-409C-837D-E20FF8DA4D5B}"/>
              </a:ext>
            </a:extLst>
          </p:cNvPr>
          <p:cNvSpPr txBox="1"/>
          <p:nvPr userDrawn="1"/>
        </p:nvSpPr>
        <p:spPr>
          <a:xfrm>
            <a:off x="12885054" y="8553754"/>
            <a:ext cx="2142802" cy="546780"/>
          </a:xfrm>
          <a:prstGeom prst="rect">
            <a:avLst/>
          </a:prstGeom>
          <a:noFill/>
        </p:spPr>
        <p:txBody>
          <a:bodyPr wrap="square" lIns="145252" tIns="72626" rIns="145252" bIns="72626" rtlCol="0">
            <a:spAutoFit/>
          </a:bodyPr>
          <a:lstStyle/>
          <a:p>
            <a:r>
              <a:rPr lang="en-US" sz="1300" dirty="0">
                <a:solidFill>
                  <a:srgbClr val="472C18"/>
                </a:solidFill>
              </a:rPr>
              <a:t>FeistyForwarders_0968120672</a:t>
            </a:r>
          </a:p>
        </p:txBody>
      </p:sp>
    </p:spTree>
    <p:extLst>
      <p:ext uri="{BB962C8B-B14F-4D97-AF65-F5344CB8AC3E}">
        <p14:creationId xmlns:p14="http://schemas.microsoft.com/office/powerpoint/2010/main" val="2641221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638031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ransition spd="slow"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7916" y="-195493"/>
            <a:ext cx="16892813" cy="9144000"/>
          </a:xfrm>
          <a:prstGeom prst="rect">
            <a:avLst/>
          </a:prstGeom>
        </p:spPr>
      </p:pic>
      <p:sp>
        <p:nvSpPr>
          <p:cNvPr id="12" name="椭圆 31"/>
          <p:cNvSpPr/>
          <p:nvPr/>
        </p:nvSpPr>
        <p:spPr>
          <a:xfrm flipH="1">
            <a:off x="2305857" y="3322670"/>
            <a:ext cx="12260399" cy="2419388"/>
          </a:xfrm>
          <a:custGeom>
            <a:avLst/>
            <a:gdLst>
              <a:gd name="connsiteX0" fmla="*/ 0 w 656493"/>
              <a:gd name="connsiteY0" fmla="*/ 316523 h 633046"/>
              <a:gd name="connsiteX1" fmla="*/ 328247 w 656493"/>
              <a:gd name="connsiteY1" fmla="*/ 0 h 633046"/>
              <a:gd name="connsiteX2" fmla="*/ 656494 w 656493"/>
              <a:gd name="connsiteY2" fmla="*/ 316523 h 633046"/>
              <a:gd name="connsiteX3" fmla="*/ 328247 w 656493"/>
              <a:gd name="connsiteY3" fmla="*/ 633046 h 633046"/>
              <a:gd name="connsiteX4" fmla="*/ 0 w 656493"/>
              <a:gd name="connsiteY4" fmla="*/ 316523 h 633046"/>
              <a:gd name="connsiteX0-1" fmla="*/ 328247 w 656494"/>
              <a:gd name="connsiteY0-2" fmla="*/ 0 h 633046"/>
              <a:gd name="connsiteX1-3" fmla="*/ 656494 w 656494"/>
              <a:gd name="connsiteY1-4" fmla="*/ 316523 h 633046"/>
              <a:gd name="connsiteX2-5" fmla="*/ 328247 w 656494"/>
              <a:gd name="connsiteY2-6" fmla="*/ 633046 h 633046"/>
              <a:gd name="connsiteX3-7" fmla="*/ 0 w 656494"/>
              <a:gd name="connsiteY3-8" fmla="*/ 316523 h 633046"/>
              <a:gd name="connsiteX4-9" fmla="*/ 419687 w 656494"/>
              <a:gd name="connsiteY4-10" fmla="*/ 91440 h 633046"/>
              <a:gd name="connsiteX0-11" fmla="*/ 402964 w 731211"/>
              <a:gd name="connsiteY0-12" fmla="*/ 0 h 633046"/>
              <a:gd name="connsiteX1-13" fmla="*/ 731211 w 731211"/>
              <a:gd name="connsiteY1-14" fmla="*/ 316523 h 633046"/>
              <a:gd name="connsiteX2-15" fmla="*/ 402964 w 731211"/>
              <a:gd name="connsiteY2-16" fmla="*/ 633046 h 633046"/>
              <a:gd name="connsiteX3-17" fmla="*/ 74717 w 731211"/>
              <a:gd name="connsiteY3-18" fmla="*/ 316523 h 633046"/>
              <a:gd name="connsiteX4-19" fmla="*/ 161895 w 731211"/>
              <a:gd name="connsiteY4-20" fmla="*/ 152400 h 633046"/>
              <a:gd name="connsiteX0-21" fmla="*/ 353700 w 681947"/>
              <a:gd name="connsiteY0-22" fmla="*/ 0 h 633046"/>
              <a:gd name="connsiteX1-23" fmla="*/ 681947 w 681947"/>
              <a:gd name="connsiteY1-24" fmla="*/ 316523 h 633046"/>
              <a:gd name="connsiteX2-25" fmla="*/ 353700 w 681947"/>
              <a:gd name="connsiteY2-26" fmla="*/ 633046 h 633046"/>
              <a:gd name="connsiteX3-27" fmla="*/ 25453 w 681947"/>
              <a:gd name="connsiteY3-28" fmla="*/ 316523 h 633046"/>
              <a:gd name="connsiteX4-29" fmla="*/ 112631 w 681947"/>
              <a:gd name="connsiteY4-30" fmla="*/ 152400 h 633046"/>
              <a:gd name="connsiteX0-31" fmla="*/ 341249 w 669496"/>
              <a:gd name="connsiteY0-32" fmla="*/ 0 h 633046"/>
              <a:gd name="connsiteX1-33" fmla="*/ 669496 w 669496"/>
              <a:gd name="connsiteY1-34" fmla="*/ 316523 h 633046"/>
              <a:gd name="connsiteX2-35" fmla="*/ 341249 w 669496"/>
              <a:gd name="connsiteY2-36" fmla="*/ 633046 h 633046"/>
              <a:gd name="connsiteX3-37" fmla="*/ 13002 w 669496"/>
              <a:gd name="connsiteY3-38" fmla="*/ 316523 h 633046"/>
              <a:gd name="connsiteX4-39" fmla="*/ 100180 w 669496"/>
              <a:gd name="connsiteY4-40" fmla="*/ 152400 h 633046"/>
              <a:gd name="connsiteX0-41" fmla="*/ 347951 w 676198"/>
              <a:gd name="connsiteY0-42" fmla="*/ 0 h 633046"/>
              <a:gd name="connsiteX1-43" fmla="*/ 676198 w 676198"/>
              <a:gd name="connsiteY1-44" fmla="*/ 316523 h 633046"/>
              <a:gd name="connsiteX2-45" fmla="*/ 347951 w 676198"/>
              <a:gd name="connsiteY2-46" fmla="*/ 633046 h 633046"/>
              <a:gd name="connsiteX3-47" fmla="*/ 19704 w 676198"/>
              <a:gd name="connsiteY3-48" fmla="*/ 316523 h 633046"/>
              <a:gd name="connsiteX4-49" fmla="*/ 79173 w 676198"/>
              <a:gd name="connsiteY4-50" fmla="*/ 113607 h 633046"/>
              <a:gd name="connsiteX0-51" fmla="*/ 333371 w 661618"/>
              <a:gd name="connsiteY0-52" fmla="*/ 0 h 633046"/>
              <a:gd name="connsiteX1-53" fmla="*/ 661618 w 661618"/>
              <a:gd name="connsiteY1-54" fmla="*/ 316523 h 633046"/>
              <a:gd name="connsiteX2-55" fmla="*/ 333371 w 661618"/>
              <a:gd name="connsiteY2-56" fmla="*/ 633046 h 633046"/>
              <a:gd name="connsiteX3-57" fmla="*/ 5124 w 661618"/>
              <a:gd name="connsiteY3-58" fmla="*/ 316523 h 633046"/>
              <a:gd name="connsiteX4-59" fmla="*/ 64593 w 661618"/>
              <a:gd name="connsiteY4-60" fmla="*/ 113607 h 633046"/>
              <a:gd name="connsiteX0-61" fmla="*/ 178200 w 661618"/>
              <a:gd name="connsiteY0-62" fmla="*/ 0 h 583170"/>
              <a:gd name="connsiteX1-63" fmla="*/ 661618 w 661618"/>
              <a:gd name="connsiteY1-64" fmla="*/ 266647 h 583170"/>
              <a:gd name="connsiteX2-65" fmla="*/ 333371 w 661618"/>
              <a:gd name="connsiteY2-66" fmla="*/ 583170 h 583170"/>
              <a:gd name="connsiteX3-67" fmla="*/ 5124 w 661618"/>
              <a:gd name="connsiteY3-68" fmla="*/ 266647 h 583170"/>
              <a:gd name="connsiteX4-69" fmla="*/ 64593 w 661618"/>
              <a:gd name="connsiteY4-70" fmla="*/ 63731 h 583170"/>
              <a:gd name="connsiteX0-71" fmla="*/ 178200 w 662133"/>
              <a:gd name="connsiteY0-72" fmla="*/ 66578 h 649748"/>
              <a:gd name="connsiteX1-73" fmla="*/ 412660 w 662133"/>
              <a:gd name="connsiteY1-74" fmla="*/ 10947 h 649748"/>
              <a:gd name="connsiteX2-75" fmla="*/ 661618 w 662133"/>
              <a:gd name="connsiteY2-76" fmla="*/ 333225 h 649748"/>
              <a:gd name="connsiteX3-77" fmla="*/ 333371 w 662133"/>
              <a:gd name="connsiteY3-78" fmla="*/ 649748 h 649748"/>
              <a:gd name="connsiteX4-79" fmla="*/ 5124 w 662133"/>
              <a:gd name="connsiteY4-80" fmla="*/ 333225 h 649748"/>
              <a:gd name="connsiteX5" fmla="*/ 64593 w 662133"/>
              <a:gd name="connsiteY5" fmla="*/ 130309 h 649748"/>
              <a:gd name="connsiteX0-81" fmla="*/ 178200 w 662148"/>
              <a:gd name="connsiteY0-82" fmla="*/ 66578 h 649748"/>
              <a:gd name="connsiteX1-83" fmla="*/ 412660 w 662148"/>
              <a:gd name="connsiteY1-84" fmla="*/ 10947 h 649748"/>
              <a:gd name="connsiteX2-85" fmla="*/ 661618 w 662148"/>
              <a:gd name="connsiteY2-86" fmla="*/ 333225 h 649748"/>
              <a:gd name="connsiteX3-87" fmla="*/ 333371 w 662148"/>
              <a:gd name="connsiteY3-88" fmla="*/ 649748 h 649748"/>
              <a:gd name="connsiteX4-89" fmla="*/ 5124 w 662148"/>
              <a:gd name="connsiteY4-90" fmla="*/ 333225 h 649748"/>
              <a:gd name="connsiteX5-91" fmla="*/ 64593 w 662148"/>
              <a:gd name="connsiteY5-92" fmla="*/ 130309 h 649748"/>
              <a:gd name="connsiteX0-93" fmla="*/ 178200 w 662148"/>
              <a:gd name="connsiteY0-94" fmla="*/ 61032 h 644202"/>
              <a:gd name="connsiteX1-95" fmla="*/ 412660 w 662148"/>
              <a:gd name="connsiteY1-96" fmla="*/ 5401 h 644202"/>
              <a:gd name="connsiteX2-97" fmla="*/ 661618 w 662148"/>
              <a:gd name="connsiteY2-98" fmla="*/ 327679 h 644202"/>
              <a:gd name="connsiteX3-99" fmla="*/ 333371 w 662148"/>
              <a:gd name="connsiteY3-100" fmla="*/ 644202 h 644202"/>
              <a:gd name="connsiteX4-101" fmla="*/ 5124 w 662148"/>
              <a:gd name="connsiteY4-102" fmla="*/ 327679 h 644202"/>
              <a:gd name="connsiteX5-103" fmla="*/ 64593 w 662148"/>
              <a:gd name="connsiteY5-104" fmla="*/ 124763 h 644202"/>
              <a:gd name="connsiteX0-105" fmla="*/ 178200 w 662148"/>
              <a:gd name="connsiteY0-106" fmla="*/ 75865 h 659035"/>
              <a:gd name="connsiteX1-107" fmla="*/ 168819 w 662148"/>
              <a:gd name="connsiteY1-108" fmla="*/ 31317 h 659035"/>
              <a:gd name="connsiteX2-109" fmla="*/ 412660 w 662148"/>
              <a:gd name="connsiteY2-110" fmla="*/ 20234 h 659035"/>
              <a:gd name="connsiteX3-111" fmla="*/ 661618 w 662148"/>
              <a:gd name="connsiteY3-112" fmla="*/ 342512 h 659035"/>
              <a:gd name="connsiteX4-113" fmla="*/ 333371 w 662148"/>
              <a:gd name="connsiteY4-114" fmla="*/ 659035 h 659035"/>
              <a:gd name="connsiteX5-115" fmla="*/ 5124 w 662148"/>
              <a:gd name="connsiteY5-116" fmla="*/ 342512 h 659035"/>
              <a:gd name="connsiteX6" fmla="*/ 64593 w 662148"/>
              <a:gd name="connsiteY6" fmla="*/ 139596 h 659035"/>
              <a:gd name="connsiteX0-117" fmla="*/ 178200 w 662148"/>
              <a:gd name="connsiteY0-118" fmla="*/ 68901 h 652071"/>
              <a:gd name="connsiteX1-119" fmla="*/ 130026 w 662148"/>
              <a:gd name="connsiteY1-120" fmla="*/ 68688 h 652071"/>
              <a:gd name="connsiteX2-121" fmla="*/ 412660 w 662148"/>
              <a:gd name="connsiteY2-122" fmla="*/ 13270 h 652071"/>
              <a:gd name="connsiteX3-123" fmla="*/ 661618 w 662148"/>
              <a:gd name="connsiteY3-124" fmla="*/ 335548 h 652071"/>
              <a:gd name="connsiteX4-125" fmla="*/ 333371 w 662148"/>
              <a:gd name="connsiteY4-126" fmla="*/ 652071 h 652071"/>
              <a:gd name="connsiteX5-127" fmla="*/ 5124 w 662148"/>
              <a:gd name="connsiteY5-128" fmla="*/ 335548 h 652071"/>
              <a:gd name="connsiteX6-129" fmla="*/ 64593 w 662148"/>
              <a:gd name="connsiteY6-130" fmla="*/ 132632 h 652071"/>
              <a:gd name="connsiteX0-131" fmla="*/ 178200 w 662220"/>
              <a:gd name="connsiteY0-132" fmla="*/ 68901 h 652071"/>
              <a:gd name="connsiteX1-133" fmla="*/ 130026 w 662220"/>
              <a:gd name="connsiteY1-134" fmla="*/ 68688 h 652071"/>
              <a:gd name="connsiteX2-135" fmla="*/ 412660 w 662220"/>
              <a:gd name="connsiteY2-136" fmla="*/ 13270 h 652071"/>
              <a:gd name="connsiteX3-137" fmla="*/ 661618 w 662220"/>
              <a:gd name="connsiteY3-138" fmla="*/ 335548 h 652071"/>
              <a:gd name="connsiteX4-139" fmla="*/ 333371 w 662220"/>
              <a:gd name="connsiteY4-140" fmla="*/ 652071 h 652071"/>
              <a:gd name="connsiteX5-141" fmla="*/ 5124 w 662220"/>
              <a:gd name="connsiteY5-142" fmla="*/ 335548 h 652071"/>
              <a:gd name="connsiteX6-143" fmla="*/ 64593 w 662220"/>
              <a:gd name="connsiteY6-144" fmla="*/ 132632 h 652071"/>
              <a:gd name="connsiteX0-145" fmla="*/ 178200 w 662220"/>
              <a:gd name="connsiteY0-146" fmla="*/ 58449 h 641619"/>
              <a:gd name="connsiteX1-147" fmla="*/ 130026 w 662220"/>
              <a:gd name="connsiteY1-148" fmla="*/ 58236 h 641619"/>
              <a:gd name="connsiteX2-149" fmla="*/ 412660 w 662220"/>
              <a:gd name="connsiteY2-150" fmla="*/ 2818 h 641619"/>
              <a:gd name="connsiteX3-151" fmla="*/ 661618 w 662220"/>
              <a:gd name="connsiteY3-152" fmla="*/ 325096 h 641619"/>
              <a:gd name="connsiteX4-153" fmla="*/ 333371 w 662220"/>
              <a:gd name="connsiteY4-154" fmla="*/ 641619 h 641619"/>
              <a:gd name="connsiteX5-155" fmla="*/ 5124 w 662220"/>
              <a:gd name="connsiteY5-156" fmla="*/ 325096 h 641619"/>
              <a:gd name="connsiteX6-157" fmla="*/ 64593 w 662220"/>
              <a:gd name="connsiteY6-158" fmla="*/ 122180 h 641619"/>
              <a:gd name="connsiteX0-159" fmla="*/ 178200 w 662220"/>
              <a:gd name="connsiteY0-160" fmla="*/ 58449 h 641619"/>
              <a:gd name="connsiteX1-161" fmla="*/ 130026 w 662220"/>
              <a:gd name="connsiteY1-162" fmla="*/ 58236 h 641619"/>
              <a:gd name="connsiteX2-163" fmla="*/ 412660 w 662220"/>
              <a:gd name="connsiteY2-164" fmla="*/ 2818 h 641619"/>
              <a:gd name="connsiteX3-165" fmla="*/ 661618 w 662220"/>
              <a:gd name="connsiteY3-166" fmla="*/ 325096 h 641619"/>
              <a:gd name="connsiteX4-167" fmla="*/ 333371 w 662220"/>
              <a:gd name="connsiteY4-168" fmla="*/ 641619 h 641619"/>
              <a:gd name="connsiteX5-169" fmla="*/ 5124 w 662220"/>
              <a:gd name="connsiteY5-170" fmla="*/ 325096 h 641619"/>
              <a:gd name="connsiteX6-171" fmla="*/ 64593 w 662220"/>
              <a:gd name="connsiteY6-172" fmla="*/ 122180 h 641619"/>
              <a:gd name="connsiteX0-173" fmla="*/ 178200 w 662220"/>
              <a:gd name="connsiteY0-174" fmla="*/ 58449 h 641619"/>
              <a:gd name="connsiteX1-175" fmla="*/ 130026 w 662220"/>
              <a:gd name="connsiteY1-176" fmla="*/ 58236 h 641619"/>
              <a:gd name="connsiteX2-177" fmla="*/ 412660 w 662220"/>
              <a:gd name="connsiteY2-178" fmla="*/ 2818 h 641619"/>
              <a:gd name="connsiteX3-179" fmla="*/ 661618 w 662220"/>
              <a:gd name="connsiteY3-180" fmla="*/ 325096 h 641619"/>
              <a:gd name="connsiteX4-181" fmla="*/ 333371 w 662220"/>
              <a:gd name="connsiteY4-182" fmla="*/ 641619 h 641619"/>
              <a:gd name="connsiteX5-183" fmla="*/ 5124 w 662220"/>
              <a:gd name="connsiteY5-184" fmla="*/ 325096 h 641619"/>
              <a:gd name="connsiteX6-185" fmla="*/ 64593 w 662220"/>
              <a:gd name="connsiteY6-186" fmla="*/ 122180 h 641619"/>
              <a:gd name="connsiteX0-187" fmla="*/ 178200 w 662220"/>
              <a:gd name="connsiteY0-188" fmla="*/ 58449 h 641619"/>
              <a:gd name="connsiteX1-189" fmla="*/ 130026 w 662220"/>
              <a:gd name="connsiteY1-190" fmla="*/ 58236 h 641619"/>
              <a:gd name="connsiteX2-191" fmla="*/ 412660 w 662220"/>
              <a:gd name="connsiteY2-192" fmla="*/ 2818 h 641619"/>
              <a:gd name="connsiteX3-193" fmla="*/ 661618 w 662220"/>
              <a:gd name="connsiteY3-194" fmla="*/ 325096 h 641619"/>
              <a:gd name="connsiteX4-195" fmla="*/ 333371 w 662220"/>
              <a:gd name="connsiteY4-196" fmla="*/ 641619 h 641619"/>
              <a:gd name="connsiteX5-197" fmla="*/ 5124 w 662220"/>
              <a:gd name="connsiteY5-198" fmla="*/ 325096 h 641619"/>
              <a:gd name="connsiteX6-199" fmla="*/ 64593 w 662220"/>
              <a:gd name="connsiteY6-200" fmla="*/ 122180 h 641619"/>
              <a:gd name="connsiteX0-201" fmla="*/ 178200 w 662220"/>
              <a:gd name="connsiteY0-202" fmla="*/ 58449 h 641619"/>
              <a:gd name="connsiteX1-203" fmla="*/ 130026 w 662220"/>
              <a:gd name="connsiteY1-204" fmla="*/ 58236 h 641619"/>
              <a:gd name="connsiteX2-205" fmla="*/ 412660 w 662220"/>
              <a:gd name="connsiteY2-206" fmla="*/ 2818 h 641619"/>
              <a:gd name="connsiteX3-207" fmla="*/ 661618 w 662220"/>
              <a:gd name="connsiteY3-208" fmla="*/ 325096 h 641619"/>
              <a:gd name="connsiteX4-209" fmla="*/ 333371 w 662220"/>
              <a:gd name="connsiteY4-210" fmla="*/ 641619 h 641619"/>
              <a:gd name="connsiteX5-211" fmla="*/ 5124 w 662220"/>
              <a:gd name="connsiteY5-212" fmla="*/ 325096 h 641619"/>
              <a:gd name="connsiteX6-213" fmla="*/ 64593 w 662220"/>
              <a:gd name="connsiteY6-214" fmla="*/ 122180 h 641619"/>
              <a:gd name="connsiteX0-215" fmla="*/ 176252 w 660272"/>
              <a:gd name="connsiteY0-216" fmla="*/ 58449 h 641619"/>
              <a:gd name="connsiteX1-217" fmla="*/ 128078 w 660272"/>
              <a:gd name="connsiteY1-218" fmla="*/ 58236 h 641619"/>
              <a:gd name="connsiteX2-219" fmla="*/ 410712 w 660272"/>
              <a:gd name="connsiteY2-220" fmla="*/ 2818 h 641619"/>
              <a:gd name="connsiteX3-221" fmla="*/ 659670 w 660272"/>
              <a:gd name="connsiteY3-222" fmla="*/ 325096 h 641619"/>
              <a:gd name="connsiteX4-223" fmla="*/ 331423 w 660272"/>
              <a:gd name="connsiteY4-224" fmla="*/ 641619 h 641619"/>
              <a:gd name="connsiteX5-225" fmla="*/ 3176 w 660272"/>
              <a:gd name="connsiteY5-226" fmla="*/ 325096 h 641619"/>
              <a:gd name="connsiteX6-227" fmla="*/ 62645 w 660272"/>
              <a:gd name="connsiteY6-228" fmla="*/ 122180 h 641619"/>
              <a:gd name="connsiteX0-229" fmla="*/ 253837 w 660272"/>
              <a:gd name="connsiteY0-230" fmla="*/ 30740 h 641619"/>
              <a:gd name="connsiteX1-231" fmla="*/ 128078 w 660272"/>
              <a:gd name="connsiteY1-232" fmla="*/ 58236 h 641619"/>
              <a:gd name="connsiteX2-233" fmla="*/ 410712 w 660272"/>
              <a:gd name="connsiteY2-234" fmla="*/ 2818 h 641619"/>
              <a:gd name="connsiteX3-235" fmla="*/ 659670 w 660272"/>
              <a:gd name="connsiteY3-236" fmla="*/ 325096 h 641619"/>
              <a:gd name="connsiteX4-237" fmla="*/ 331423 w 660272"/>
              <a:gd name="connsiteY4-238" fmla="*/ 641619 h 641619"/>
              <a:gd name="connsiteX5-239" fmla="*/ 3176 w 660272"/>
              <a:gd name="connsiteY5-240" fmla="*/ 325096 h 641619"/>
              <a:gd name="connsiteX6-241" fmla="*/ 62645 w 660272"/>
              <a:gd name="connsiteY6-242" fmla="*/ 122180 h 641619"/>
              <a:gd name="connsiteX0-243" fmla="*/ 253837 w 660191"/>
              <a:gd name="connsiteY0-244" fmla="*/ 41069 h 651948"/>
              <a:gd name="connsiteX1-245" fmla="*/ 161329 w 660191"/>
              <a:gd name="connsiteY1-246" fmla="*/ 63023 h 651948"/>
              <a:gd name="connsiteX2-247" fmla="*/ 410712 w 660191"/>
              <a:gd name="connsiteY2-248" fmla="*/ 13147 h 651948"/>
              <a:gd name="connsiteX3-249" fmla="*/ 659670 w 660191"/>
              <a:gd name="connsiteY3-250" fmla="*/ 335425 h 651948"/>
              <a:gd name="connsiteX4-251" fmla="*/ 331423 w 660191"/>
              <a:gd name="connsiteY4-252" fmla="*/ 651948 h 651948"/>
              <a:gd name="connsiteX5-253" fmla="*/ 3176 w 660191"/>
              <a:gd name="connsiteY5-254" fmla="*/ 335425 h 651948"/>
              <a:gd name="connsiteX6-255" fmla="*/ 62645 w 660191"/>
              <a:gd name="connsiteY6-256" fmla="*/ 132509 h 651948"/>
              <a:gd name="connsiteX0-257" fmla="*/ 253837 w 660897"/>
              <a:gd name="connsiteY0-258" fmla="*/ 45475 h 656354"/>
              <a:gd name="connsiteX1-259" fmla="*/ 161329 w 660897"/>
              <a:gd name="connsiteY1-260" fmla="*/ 67429 h 656354"/>
              <a:gd name="connsiteX2-261" fmla="*/ 410712 w 660897"/>
              <a:gd name="connsiteY2-262" fmla="*/ 17553 h 656354"/>
              <a:gd name="connsiteX3-263" fmla="*/ 659670 w 660897"/>
              <a:gd name="connsiteY3-264" fmla="*/ 339831 h 656354"/>
              <a:gd name="connsiteX4-265" fmla="*/ 331423 w 660897"/>
              <a:gd name="connsiteY4-266" fmla="*/ 656354 h 656354"/>
              <a:gd name="connsiteX5-267" fmla="*/ 3176 w 660897"/>
              <a:gd name="connsiteY5-268" fmla="*/ 339831 h 656354"/>
              <a:gd name="connsiteX6-269" fmla="*/ 62645 w 660897"/>
              <a:gd name="connsiteY6-270" fmla="*/ 136915 h 656354"/>
              <a:gd name="connsiteX0-271" fmla="*/ 253837 w 660406"/>
              <a:gd name="connsiteY0-272" fmla="*/ 41070 h 651949"/>
              <a:gd name="connsiteX1-273" fmla="*/ 161329 w 660406"/>
              <a:gd name="connsiteY1-274" fmla="*/ 63024 h 651949"/>
              <a:gd name="connsiteX2-275" fmla="*/ 410712 w 660406"/>
              <a:gd name="connsiteY2-276" fmla="*/ 13148 h 651949"/>
              <a:gd name="connsiteX3-277" fmla="*/ 659670 w 660406"/>
              <a:gd name="connsiteY3-278" fmla="*/ 335426 h 651949"/>
              <a:gd name="connsiteX4-279" fmla="*/ 331423 w 660406"/>
              <a:gd name="connsiteY4-280" fmla="*/ 651949 h 651949"/>
              <a:gd name="connsiteX5-281" fmla="*/ 3176 w 660406"/>
              <a:gd name="connsiteY5-282" fmla="*/ 335426 h 651949"/>
              <a:gd name="connsiteX6-283" fmla="*/ 62645 w 660406"/>
              <a:gd name="connsiteY6-284" fmla="*/ 132510 h 651949"/>
              <a:gd name="connsiteX0-285" fmla="*/ 161329 w 660406"/>
              <a:gd name="connsiteY0-286" fmla="*/ 63024 h 651949"/>
              <a:gd name="connsiteX1-287" fmla="*/ 410712 w 660406"/>
              <a:gd name="connsiteY1-288" fmla="*/ 13148 h 651949"/>
              <a:gd name="connsiteX2-289" fmla="*/ 659670 w 660406"/>
              <a:gd name="connsiteY2-290" fmla="*/ 335426 h 651949"/>
              <a:gd name="connsiteX3-291" fmla="*/ 331423 w 660406"/>
              <a:gd name="connsiteY3-292" fmla="*/ 651949 h 651949"/>
              <a:gd name="connsiteX4-293" fmla="*/ 3176 w 660406"/>
              <a:gd name="connsiteY4-294" fmla="*/ 335426 h 651949"/>
              <a:gd name="connsiteX5-295" fmla="*/ 62645 w 660406"/>
              <a:gd name="connsiteY5-296" fmla="*/ 132510 h 651949"/>
              <a:gd name="connsiteX0-297" fmla="*/ 128078 w 660207"/>
              <a:gd name="connsiteY0-298" fmla="*/ 63024 h 651949"/>
              <a:gd name="connsiteX1-299" fmla="*/ 410712 w 660207"/>
              <a:gd name="connsiteY1-300" fmla="*/ 13148 h 651949"/>
              <a:gd name="connsiteX2-301" fmla="*/ 659670 w 660207"/>
              <a:gd name="connsiteY2-302" fmla="*/ 335426 h 651949"/>
              <a:gd name="connsiteX3-303" fmla="*/ 331423 w 660207"/>
              <a:gd name="connsiteY3-304" fmla="*/ 651949 h 651949"/>
              <a:gd name="connsiteX4-305" fmla="*/ 3176 w 660207"/>
              <a:gd name="connsiteY4-306" fmla="*/ 335426 h 651949"/>
              <a:gd name="connsiteX5-307" fmla="*/ 62645 w 660207"/>
              <a:gd name="connsiteY5-308" fmla="*/ 132510 h 651949"/>
              <a:gd name="connsiteX0-309" fmla="*/ 128078 w 660438"/>
              <a:gd name="connsiteY0-310" fmla="*/ 60888 h 649813"/>
              <a:gd name="connsiteX1-311" fmla="*/ 410712 w 660438"/>
              <a:gd name="connsiteY1-312" fmla="*/ 11012 h 649813"/>
              <a:gd name="connsiteX2-313" fmla="*/ 659670 w 660438"/>
              <a:gd name="connsiteY2-314" fmla="*/ 333290 h 649813"/>
              <a:gd name="connsiteX3-315" fmla="*/ 331423 w 660438"/>
              <a:gd name="connsiteY3-316" fmla="*/ 649813 h 649813"/>
              <a:gd name="connsiteX4-317" fmla="*/ 3176 w 660438"/>
              <a:gd name="connsiteY4-318" fmla="*/ 333290 h 649813"/>
              <a:gd name="connsiteX5-319" fmla="*/ 62645 w 660438"/>
              <a:gd name="connsiteY5-320" fmla="*/ 130374 h 649813"/>
              <a:gd name="connsiteX0-321" fmla="*/ 128078 w 660438"/>
              <a:gd name="connsiteY0-322" fmla="*/ 64927 h 653852"/>
              <a:gd name="connsiteX1-323" fmla="*/ 410712 w 660438"/>
              <a:gd name="connsiteY1-324" fmla="*/ 15051 h 653852"/>
              <a:gd name="connsiteX2-325" fmla="*/ 659670 w 660438"/>
              <a:gd name="connsiteY2-326" fmla="*/ 337329 h 653852"/>
              <a:gd name="connsiteX3-327" fmla="*/ 331423 w 660438"/>
              <a:gd name="connsiteY3-328" fmla="*/ 653852 h 653852"/>
              <a:gd name="connsiteX4-329" fmla="*/ 3176 w 660438"/>
              <a:gd name="connsiteY4-330" fmla="*/ 337329 h 653852"/>
              <a:gd name="connsiteX5-331" fmla="*/ 62645 w 660438"/>
              <a:gd name="connsiteY5-332" fmla="*/ 134413 h 653852"/>
              <a:gd name="connsiteX0-333" fmla="*/ 128078 w 687378"/>
              <a:gd name="connsiteY0-334" fmla="*/ 58090 h 647015"/>
              <a:gd name="connsiteX1-335" fmla="*/ 571432 w 687378"/>
              <a:gd name="connsiteY1-336" fmla="*/ 16673 h 647015"/>
              <a:gd name="connsiteX2-337" fmla="*/ 659670 w 687378"/>
              <a:gd name="connsiteY2-338" fmla="*/ 330492 h 647015"/>
              <a:gd name="connsiteX3-339" fmla="*/ 331423 w 687378"/>
              <a:gd name="connsiteY3-340" fmla="*/ 647015 h 647015"/>
              <a:gd name="connsiteX4-341" fmla="*/ 3176 w 687378"/>
              <a:gd name="connsiteY4-342" fmla="*/ 330492 h 647015"/>
              <a:gd name="connsiteX5-343" fmla="*/ 62645 w 687378"/>
              <a:gd name="connsiteY5-344" fmla="*/ 127576 h 647015"/>
              <a:gd name="connsiteX0-345" fmla="*/ 128078 w 677145"/>
              <a:gd name="connsiteY0-346" fmla="*/ 58090 h 663933"/>
              <a:gd name="connsiteX1-347" fmla="*/ 571432 w 677145"/>
              <a:gd name="connsiteY1-348" fmla="*/ 16673 h 663933"/>
              <a:gd name="connsiteX2-349" fmla="*/ 659670 w 677145"/>
              <a:gd name="connsiteY2-350" fmla="*/ 330492 h 663933"/>
              <a:gd name="connsiteX3-351" fmla="*/ 559815 w 677145"/>
              <a:gd name="connsiteY3-352" fmla="*/ 663933 h 663933"/>
              <a:gd name="connsiteX4-353" fmla="*/ 3176 w 677145"/>
              <a:gd name="connsiteY4-354" fmla="*/ 330492 h 663933"/>
              <a:gd name="connsiteX5-355" fmla="*/ 62645 w 677145"/>
              <a:gd name="connsiteY5-356" fmla="*/ 127576 h 663933"/>
              <a:gd name="connsiteX0-357" fmla="*/ 101940 w 644966"/>
              <a:gd name="connsiteY0-358" fmla="*/ 58090 h 685888"/>
              <a:gd name="connsiteX1-359" fmla="*/ 545294 w 644966"/>
              <a:gd name="connsiteY1-360" fmla="*/ 16673 h 685888"/>
              <a:gd name="connsiteX2-361" fmla="*/ 633532 w 644966"/>
              <a:gd name="connsiteY2-362" fmla="*/ 330492 h 685888"/>
              <a:gd name="connsiteX3-363" fmla="*/ 533677 w 644966"/>
              <a:gd name="connsiteY3-364" fmla="*/ 663933 h 685888"/>
              <a:gd name="connsiteX4-365" fmla="*/ 10874 w 644966"/>
              <a:gd name="connsiteY4-366" fmla="*/ 575801 h 685888"/>
              <a:gd name="connsiteX5-367" fmla="*/ 36507 w 644966"/>
              <a:gd name="connsiteY5-368" fmla="*/ 127576 h 685888"/>
              <a:gd name="connsiteX0-369" fmla="*/ 101940 w 642626"/>
              <a:gd name="connsiteY0-370" fmla="*/ 58090 h 654766"/>
              <a:gd name="connsiteX1-371" fmla="*/ 545294 w 642626"/>
              <a:gd name="connsiteY1-372" fmla="*/ 16673 h 654766"/>
              <a:gd name="connsiteX2-373" fmla="*/ 633532 w 642626"/>
              <a:gd name="connsiteY2-374" fmla="*/ 330492 h 654766"/>
              <a:gd name="connsiteX3-375" fmla="*/ 567513 w 642626"/>
              <a:gd name="connsiteY3-376" fmla="*/ 613179 h 654766"/>
              <a:gd name="connsiteX4-377" fmla="*/ 10874 w 642626"/>
              <a:gd name="connsiteY4-378" fmla="*/ 575801 h 654766"/>
              <a:gd name="connsiteX5-379" fmla="*/ 36507 w 642626"/>
              <a:gd name="connsiteY5-380" fmla="*/ 127576 h 654766"/>
              <a:gd name="connsiteX0-381" fmla="*/ 101940 w 642626"/>
              <a:gd name="connsiteY0-382" fmla="*/ 30477 h 627153"/>
              <a:gd name="connsiteX1-383" fmla="*/ 545294 w 642626"/>
              <a:gd name="connsiteY1-384" fmla="*/ 31354 h 627153"/>
              <a:gd name="connsiteX2-385" fmla="*/ 633532 w 642626"/>
              <a:gd name="connsiteY2-386" fmla="*/ 302879 h 627153"/>
              <a:gd name="connsiteX3-387" fmla="*/ 567513 w 642626"/>
              <a:gd name="connsiteY3-388" fmla="*/ 585566 h 627153"/>
              <a:gd name="connsiteX4-389" fmla="*/ 10874 w 642626"/>
              <a:gd name="connsiteY4-390" fmla="*/ 548188 h 627153"/>
              <a:gd name="connsiteX5-391" fmla="*/ 36507 w 642626"/>
              <a:gd name="connsiteY5-392" fmla="*/ 99963 h 627153"/>
              <a:gd name="connsiteX0-393" fmla="*/ 101940 w 641803"/>
              <a:gd name="connsiteY0-394" fmla="*/ 32533 h 629209"/>
              <a:gd name="connsiteX1-395" fmla="*/ 545294 w 641803"/>
              <a:gd name="connsiteY1-396" fmla="*/ 33410 h 629209"/>
              <a:gd name="connsiteX2-397" fmla="*/ 633532 w 641803"/>
              <a:gd name="connsiteY2-398" fmla="*/ 304935 h 629209"/>
              <a:gd name="connsiteX3-399" fmla="*/ 567513 w 641803"/>
              <a:gd name="connsiteY3-400" fmla="*/ 587622 h 629209"/>
              <a:gd name="connsiteX4-401" fmla="*/ 10874 w 641803"/>
              <a:gd name="connsiteY4-402" fmla="*/ 550244 h 629209"/>
              <a:gd name="connsiteX5-403" fmla="*/ 36507 w 641803"/>
              <a:gd name="connsiteY5-404" fmla="*/ 102019 h 629209"/>
              <a:gd name="connsiteX0-405" fmla="*/ 93785 w 633648"/>
              <a:gd name="connsiteY0-406" fmla="*/ 32533 h 629209"/>
              <a:gd name="connsiteX1-407" fmla="*/ 537139 w 633648"/>
              <a:gd name="connsiteY1-408" fmla="*/ 33410 h 629209"/>
              <a:gd name="connsiteX2-409" fmla="*/ 625377 w 633648"/>
              <a:gd name="connsiteY2-410" fmla="*/ 304935 h 629209"/>
              <a:gd name="connsiteX3-411" fmla="*/ 559358 w 633648"/>
              <a:gd name="connsiteY3-412" fmla="*/ 587622 h 629209"/>
              <a:gd name="connsiteX4-413" fmla="*/ 2719 w 633648"/>
              <a:gd name="connsiteY4-414" fmla="*/ 550244 h 629209"/>
              <a:gd name="connsiteX5-415" fmla="*/ 28352 w 633648"/>
              <a:gd name="connsiteY5-416" fmla="*/ 102019 h 629209"/>
              <a:gd name="connsiteX0-417" fmla="*/ 103603 w 643466"/>
              <a:gd name="connsiteY0-418" fmla="*/ 32533 h 629209"/>
              <a:gd name="connsiteX1-419" fmla="*/ 546957 w 643466"/>
              <a:gd name="connsiteY1-420" fmla="*/ 33410 h 629209"/>
              <a:gd name="connsiteX2-421" fmla="*/ 635195 w 643466"/>
              <a:gd name="connsiteY2-422" fmla="*/ 304935 h 629209"/>
              <a:gd name="connsiteX3-423" fmla="*/ 569176 w 643466"/>
              <a:gd name="connsiteY3-424" fmla="*/ 587622 h 629209"/>
              <a:gd name="connsiteX4-425" fmla="*/ 12537 w 643466"/>
              <a:gd name="connsiteY4-426" fmla="*/ 550244 h 629209"/>
              <a:gd name="connsiteX5-427" fmla="*/ 4334 w 643466"/>
              <a:gd name="connsiteY5-428" fmla="*/ 102019 h 629209"/>
              <a:gd name="connsiteX0-429" fmla="*/ 103603 w 643466"/>
              <a:gd name="connsiteY0-430" fmla="*/ 32533 h 613248"/>
              <a:gd name="connsiteX1-431" fmla="*/ 546957 w 643466"/>
              <a:gd name="connsiteY1-432" fmla="*/ 33410 h 613248"/>
              <a:gd name="connsiteX2-433" fmla="*/ 635195 w 643466"/>
              <a:gd name="connsiteY2-434" fmla="*/ 304935 h 613248"/>
              <a:gd name="connsiteX3-435" fmla="*/ 569176 w 643466"/>
              <a:gd name="connsiteY3-436" fmla="*/ 587622 h 613248"/>
              <a:gd name="connsiteX4-437" fmla="*/ 12537 w 643466"/>
              <a:gd name="connsiteY4-438" fmla="*/ 518643 h 613248"/>
              <a:gd name="connsiteX5-439" fmla="*/ 4334 w 643466"/>
              <a:gd name="connsiteY5-440" fmla="*/ 102019 h 613248"/>
              <a:gd name="connsiteX0-441" fmla="*/ 103603 w 622280"/>
              <a:gd name="connsiteY0-442" fmla="*/ 51723 h 632438"/>
              <a:gd name="connsiteX1-443" fmla="*/ 546957 w 622280"/>
              <a:gd name="connsiteY1-444" fmla="*/ 52600 h 632438"/>
              <a:gd name="connsiteX2-445" fmla="*/ 569176 w 622280"/>
              <a:gd name="connsiteY2-446" fmla="*/ 606812 h 632438"/>
              <a:gd name="connsiteX3-447" fmla="*/ 12537 w 622280"/>
              <a:gd name="connsiteY3-448" fmla="*/ 537833 h 632438"/>
              <a:gd name="connsiteX4-449" fmla="*/ 4334 w 622280"/>
              <a:gd name="connsiteY4-450" fmla="*/ 121209 h 632438"/>
              <a:gd name="connsiteX0-451" fmla="*/ 103603 w 640916"/>
              <a:gd name="connsiteY0-452" fmla="*/ 51277 h 628066"/>
              <a:gd name="connsiteX1-453" fmla="*/ 546957 w 640916"/>
              <a:gd name="connsiteY1-454" fmla="*/ 52154 h 628066"/>
              <a:gd name="connsiteX2-455" fmla="*/ 595444 w 640916"/>
              <a:gd name="connsiteY2-456" fmla="*/ 600046 h 628066"/>
              <a:gd name="connsiteX3-457" fmla="*/ 12537 w 640916"/>
              <a:gd name="connsiteY3-458" fmla="*/ 537387 h 628066"/>
              <a:gd name="connsiteX4-459" fmla="*/ 4334 w 640916"/>
              <a:gd name="connsiteY4-460" fmla="*/ 120763 h 628066"/>
              <a:gd name="connsiteX0-461" fmla="*/ 103603 w 629940"/>
              <a:gd name="connsiteY0-462" fmla="*/ 26437 h 603226"/>
              <a:gd name="connsiteX1-463" fmla="*/ 546957 w 629940"/>
              <a:gd name="connsiteY1-464" fmla="*/ 27314 h 603226"/>
              <a:gd name="connsiteX2-465" fmla="*/ 595444 w 629940"/>
              <a:gd name="connsiteY2-466" fmla="*/ 575206 h 603226"/>
              <a:gd name="connsiteX3-467" fmla="*/ 12537 w 629940"/>
              <a:gd name="connsiteY3-468" fmla="*/ 512547 h 603226"/>
              <a:gd name="connsiteX4-469" fmla="*/ 4334 w 629940"/>
              <a:gd name="connsiteY4-470" fmla="*/ 95923 h 603226"/>
              <a:gd name="connsiteX0-471" fmla="*/ 103603 w 651443"/>
              <a:gd name="connsiteY0-472" fmla="*/ 20041 h 614843"/>
              <a:gd name="connsiteX1-473" fmla="*/ 608249 w 651443"/>
              <a:gd name="connsiteY1-474" fmla="*/ 39879 h 614843"/>
              <a:gd name="connsiteX2-475" fmla="*/ 595444 w 651443"/>
              <a:gd name="connsiteY2-476" fmla="*/ 568810 h 614843"/>
              <a:gd name="connsiteX3-477" fmla="*/ 12537 w 651443"/>
              <a:gd name="connsiteY3-478" fmla="*/ 506151 h 614843"/>
              <a:gd name="connsiteX4-479" fmla="*/ 4334 w 651443"/>
              <a:gd name="connsiteY4-480" fmla="*/ 89527 h 614843"/>
              <a:gd name="connsiteX0-481" fmla="*/ 103603 w 640788"/>
              <a:gd name="connsiteY0-482" fmla="*/ 20041 h 614843"/>
              <a:gd name="connsiteX1-483" fmla="*/ 581981 w 640788"/>
              <a:gd name="connsiteY1-484" fmla="*/ 39879 h 614843"/>
              <a:gd name="connsiteX2-485" fmla="*/ 595444 w 640788"/>
              <a:gd name="connsiteY2-486" fmla="*/ 568810 h 614843"/>
              <a:gd name="connsiteX3-487" fmla="*/ 12537 w 640788"/>
              <a:gd name="connsiteY3-488" fmla="*/ 506151 h 614843"/>
              <a:gd name="connsiteX4-489" fmla="*/ 4334 w 640788"/>
              <a:gd name="connsiteY4-490" fmla="*/ 89527 h 614843"/>
              <a:gd name="connsiteX0-491" fmla="*/ 103603 w 673655"/>
              <a:gd name="connsiteY0-492" fmla="*/ 38763 h 618146"/>
              <a:gd name="connsiteX1-493" fmla="*/ 581981 w 673655"/>
              <a:gd name="connsiteY1-494" fmla="*/ 58601 h 618146"/>
              <a:gd name="connsiteX2-495" fmla="*/ 621713 w 673655"/>
              <a:gd name="connsiteY2-496" fmla="*/ 562250 h 618146"/>
              <a:gd name="connsiteX3-497" fmla="*/ 12537 w 673655"/>
              <a:gd name="connsiteY3-498" fmla="*/ 524873 h 618146"/>
              <a:gd name="connsiteX4-499" fmla="*/ 4334 w 673655"/>
              <a:gd name="connsiteY4-500" fmla="*/ 108249 h 618146"/>
              <a:gd name="connsiteX0-501" fmla="*/ 103603 w 654750"/>
              <a:gd name="connsiteY0-502" fmla="*/ 38763 h 605787"/>
              <a:gd name="connsiteX1-503" fmla="*/ 581981 w 654750"/>
              <a:gd name="connsiteY1-504" fmla="*/ 58601 h 605787"/>
              <a:gd name="connsiteX2-505" fmla="*/ 621713 w 654750"/>
              <a:gd name="connsiteY2-506" fmla="*/ 562250 h 605787"/>
              <a:gd name="connsiteX3-507" fmla="*/ 12537 w 654750"/>
              <a:gd name="connsiteY3-508" fmla="*/ 524873 h 605787"/>
              <a:gd name="connsiteX4-509" fmla="*/ 4334 w 654750"/>
              <a:gd name="connsiteY4-510" fmla="*/ 108249 h 605787"/>
              <a:gd name="connsiteX0-511" fmla="*/ 103603 w 643734"/>
              <a:gd name="connsiteY0-512" fmla="*/ 31800 h 598824"/>
              <a:gd name="connsiteX1-513" fmla="*/ 581981 w 643734"/>
              <a:gd name="connsiteY1-514" fmla="*/ 51638 h 598824"/>
              <a:gd name="connsiteX2-515" fmla="*/ 621713 w 643734"/>
              <a:gd name="connsiteY2-516" fmla="*/ 555287 h 598824"/>
              <a:gd name="connsiteX3-517" fmla="*/ 12537 w 643734"/>
              <a:gd name="connsiteY3-518" fmla="*/ 517910 h 598824"/>
              <a:gd name="connsiteX4-519" fmla="*/ 4334 w 643734"/>
              <a:gd name="connsiteY4-520" fmla="*/ 101286 h 598824"/>
              <a:gd name="connsiteX0-521" fmla="*/ 103603 w 643734"/>
              <a:gd name="connsiteY0-522" fmla="*/ 24551 h 591575"/>
              <a:gd name="connsiteX1-523" fmla="*/ 581981 w 643734"/>
              <a:gd name="connsiteY1-524" fmla="*/ 44389 h 591575"/>
              <a:gd name="connsiteX2-525" fmla="*/ 621713 w 643734"/>
              <a:gd name="connsiteY2-526" fmla="*/ 548038 h 591575"/>
              <a:gd name="connsiteX3-527" fmla="*/ 12537 w 643734"/>
              <a:gd name="connsiteY3-528" fmla="*/ 510661 h 591575"/>
              <a:gd name="connsiteX4-529" fmla="*/ 4334 w 643734"/>
              <a:gd name="connsiteY4-530" fmla="*/ 94037 h 591575"/>
              <a:gd name="connsiteX0-531" fmla="*/ 103603 w 643734"/>
              <a:gd name="connsiteY0-532" fmla="*/ 20135 h 587159"/>
              <a:gd name="connsiteX1-533" fmla="*/ 581981 w 643734"/>
              <a:gd name="connsiteY1-534" fmla="*/ 39973 h 587159"/>
              <a:gd name="connsiteX2-535" fmla="*/ 621713 w 643734"/>
              <a:gd name="connsiteY2-536" fmla="*/ 543622 h 587159"/>
              <a:gd name="connsiteX3-537" fmla="*/ 12537 w 643734"/>
              <a:gd name="connsiteY3-538" fmla="*/ 506245 h 587159"/>
              <a:gd name="connsiteX4-539" fmla="*/ 4334 w 643734"/>
              <a:gd name="connsiteY4-540" fmla="*/ 89621 h 587159"/>
              <a:gd name="connsiteX0-541" fmla="*/ 51067 w 657504"/>
              <a:gd name="connsiteY0-542" fmla="*/ 31623 h 592327"/>
              <a:gd name="connsiteX1-543" fmla="*/ 581981 w 657504"/>
              <a:gd name="connsiteY1-544" fmla="*/ 45141 h 592327"/>
              <a:gd name="connsiteX2-545" fmla="*/ 621713 w 657504"/>
              <a:gd name="connsiteY2-546" fmla="*/ 548790 h 592327"/>
              <a:gd name="connsiteX3-547" fmla="*/ 12537 w 657504"/>
              <a:gd name="connsiteY3-548" fmla="*/ 511413 h 592327"/>
              <a:gd name="connsiteX4-549" fmla="*/ 4334 w 657504"/>
              <a:gd name="connsiteY4-550" fmla="*/ 94789 h 592327"/>
              <a:gd name="connsiteX0-551" fmla="*/ 51067 w 676118"/>
              <a:gd name="connsiteY0-552" fmla="*/ 31623 h 604686"/>
              <a:gd name="connsiteX1-553" fmla="*/ 581981 w 676118"/>
              <a:gd name="connsiteY1-554" fmla="*/ 45141 h 604686"/>
              <a:gd name="connsiteX2-555" fmla="*/ 621713 w 676118"/>
              <a:gd name="connsiteY2-556" fmla="*/ 548790 h 604686"/>
              <a:gd name="connsiteX3-557" fmla="*/ 12537 w 676118"/>
              <a:gd name="connsiteY3-558" fmla="*/ 511413 h 604686"/>
              <a:gd name="connsiteX4-559" fmla="*/ 4334 w 676118"/>
              <a:gd name="connsiteY4-560" fmla="*/ 94789 h 604686"/>
              <a:gd name="connsiteX0-561" fmla="*/ 51067 w 659741"/>
              <a:gd name="connsiteY0-562" fmla="*/ 18182 h 591245"/>
              <a:gd name="connsiteX1-563" fmla="*/ 581981 w 659741"/>
              <a:gd name="connsiteY1-564" fmla="*/ 31700 h 591245"/>
              <a:gd name="connsiteX2-565" fmla="*/ 621713 w 659741"/>
              <a:gd name="connsiteY2-566" fmla="*/ 535349 h 591245"/>
              <a:gd name="connsiteX3-567" fmla="*/ 12537 w 659741"/>
              <a:gd name="connsiteY3-568" fmla="*/ 497972 h 591245"/>
              <a:gd name="connsiteX4-569" fmla="*/ 4334 w 659741"/>
              <a:gd name="connsiteY4-570" fmla="*/ 81348 h 591245"/>
              <a:gd name="connsiteX0-571" fmla="*/ 51067 w 671131"/>
              <a:gd name="connsiteY0-572" fmla="*/ 18182 h 591245"/>
              <a:gd name="connsiteX1-573" fmla="*/ 617005 w 671131"/>
              <a:gd name="connsiteY1-574" fmla="*/ 31700 h 591245"/>
              <a:gd name="connsiteX2-575" fmla="*/ 621713 w 671131"/>
              <a:gd name="connsiteY2-576" fmla="*/ 535349 h 591245"/>
              <a:gd name="connsiteX3-577" fmla="*/ 12537 w 671131"/>
              <a:gd name="connsiteY3-578" fmla="*/ 497972 h 591245"/>
              <a:gd name="connsiteX4-579" fmla="*/ 4334 w 671131"/>
              <a:gd name="connsiteY4-580" fmla="*/ 81348 h 591245"/>
              <a:gd name="connsiteX0-581" fmla="*/ 51067 w 648099"/>
              <a:gd name="connsiteY0-582" fmla="*/ 18182 h 578886"/>
              <a:gd name="connsiteX1-583" fmla="*/ 617005 w 648099"/>
              <a:gd name="connsiteY1-584" fmla="*/ 31700 h 578886"/>
              <a:gd name="connsiteX2-585" fmla="*/ 621713 w 648099"/>
              <a:gd name="connsiteY2-586" fmla="*/ 535349 h 578886"/>
              <a:gd name="connsiteX3-587" fmla="*/ 12537 w 648099"/>
              <a:gd name="connsiteY3-588" fmla="*/ 497972 h 578886"/>
              <a:gd name="connsiteX4-589" fmla="*/ 4334 w 648099"/>
              <a:gd name="connsiteY4-590" fmla="*/ 81348 h 578886"/>
              <a:gd name="connsiteX0-591" fmla="*/ 51067 w 648099"/>
              <a:gd name="connsiteY0-592" fmla="*/ 18182 h 565791"/>
              <a:gd name="connsiteX1-593" fmla="*/ 617005 w 648099"/>
              <a:gd name="connsiteY1-594" fmla="*/ 31700 h 565791"/>
              <a:gd name="connsiteX2-595" fmla="*/ 621713 w 648099"/>
              <a:gd name="connsiteY2-596" fmla="*/ 535349 h 565791"/>
              <a:gd name="connsiteX3-597" fmla="*/ 12537 w 648099"/>
              <a:gd name="connsiteY3-598" fmla="*/ 497972 h 565791"/>
              <a:gd name="connsiteX4-599" fmla="*/ 4334 w 648099"/>
              <a:gd name="connsiteY4-600" fmla="*/ 81348 h 5657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648099" h="565791">
                <a:moveTo>
                  <a:pt x="51067" y="18182"/>
                </a:moveTo>
                <a:cubicBezTo>
                  <a:pt x="281003" y="7261"/>
                  <a:pt x="591945" y="-22893"/>
                  <a:pt x="617005" y="31700"/>
                </a:cubicBezTo>
                <a:cubicBezTo>
                  <a:pt x="642065" y="86293"/>
                  <a:pt x="669922" y="489239"/>
                  <a:pt x="621713" y="535349"/>
                </a:cubicBezTo>
                <a:cubicBezTo>
                  <a:pt x="573504" y="581459"/>
                  <a:pt x="32838" y="579874"/>
                  <a:pt x="12537" y="497972"/>
                </a:cubicBezTo>
                <a:cubicBezTo>
                  <a:pt x="992" y="378148"/>
                  <a:pt x="-4426" y="189998"/>
                  <a:pt x="4334" y="81348"/>
                </a:cubicBezTo>
              </a:path>
            </a:pathLst>
          </a:custGeom>
          <a:noFill/>
          <a:ln w="25400" cap="rnd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5252" tIns="72626" rIns="145252" bIns="72626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solidFill>
                <a:schemeClr val="tx1"/>
              </a:solidFill>
              <a:latin typeface="站酷快乐体2016修订版" panose="02010600030101010101" charset="-122"/>
              <a:ea typeface="站酷快乐体2016修订版" panose="02010600030101010101" charset="-122"/>
              <a:sym typeface="Arial" panose="020B0604020202020204" pitchFamily="34" charset="0"/>
            </a:endParaRPr>
          </a:p>
        </p:txBody>
      </p:sp>
      <p:sp>
        <p:nvSpPr>
          <p:cNvPr id="24" name="Freeform 34"/>
          <p:cNvSpPr>
            <a:spLocks noEditPoints="1"/>
          </p:cNvSpPr>
          <p:nvPr/>
        </p:nvSpPr>
        <p:spPr bwMode="auto">
          <a:xfrm rot="20640000">
            <a:off x="1749560" y="2601500"/>
            <a:ext cx="2537573" cy="929640"/>
          </a:xfrm>
          <a:custGeom>
            <a:avLst/>
            <a:gdLst>
              <a:gd name="T0" fmla="*/ 97 w 97"/>
              <a:gd name="T1" fmla="*/ 16 h 63"/>
              <a:gd name="T2" fmla="*/ 90 w 97"/>
              <a:gd name="T3" fmla="*/ 22 h 63"/>
              <a:gd name="T4" fmla="*/ 75 w 97"/>
              <a:gd name="T5" fmla="*/ 33 h 63"/>
              <a:gd name="T6" fmla="*/ 46 w 97"/>
              <a:gd name="T7" fmla="*/ 51 h 63"/>
              <a:gd name="T8" fmla="*/ 29 w 97"/>
              <a:gd name="T9" fmla="*/ 63 h 63"/>
              <a:gd name="T10" fmla="*/ 26 w 97"/>
              <a:gd name="T11" fmla="*/ 62 h 63"/>
              <a:gd name="T12" fmla="*/ 16 w 97"/>
              <a:gd name="T13" fmla="*/ 47 h 63"/>
              <a:gd name="T14" fmla="*/ 2 w 97"/>
              <a:gd name="T15" fmla="*/ 48 h 63"/>
              <a:gd name="T16" fmla="*/ 10 w 97"/>
              <a:gd name="T17" fmla="*/ 28 h 63"/>
              <a:gd name="T18" fmla="*/ 10 w 97"/>
              <a:gd name="T19" fmla="*/ 26 h 63"/>
              <a:gd name="T20" fmla="*/ 18 w 97"/>
              <a:gd name="T21" fmla="*/ 0 h 63"/>
              <a:gd name="T22" fmla="*/ 40 w 97"/>
              <a:gd name="T23" fmla="*/ 5 h 63"/>
              <a:gd name="T24" fmla="*/ 75 w 97"/>
              <a:gd name="T25" fmla="*/ 13 h 63"/>
              <a:gd name="T26" fmla="*/ 94 w 97"/>
              <a:gd name="T27" fmla="*/ 15 h 63"/>
              <a:gd name="T28" fmla="*/ 97 w 97"/>
              <a:gd name="T29" fmla="*/ 16 h 63"/>
              <a:gd name="T30" fmla="*/ 20 w 97"/>
              <a:gd name="T31" fmla="*/ 3 h 63"/>
              <a:gd name="T32" fmla="*/ 16 w 97"/>
              <a:gd name="T33" fmla="*/ 18 h 63"/>
              <a:gd name="T34" fmla="*/ 14 w 97"/>
              <a:gd name="T35" fmla="*/ 26 h 63"/>
              <a:gd name="T36" fmla="*/ 65 w 97"/>
              <a:gd name="T37" fmla="*/ 20 h 63"/>
              <a:gd name="T38" fmla="*/ 86 w 97"/>
              <a:gd name="T39" fmla="*/ 17 h 63"/>
              <a:gd name="T40" fmla="*/ 20 w 97"/>
              <a:gd name="T41" fmla="*/ 3 h 63"/>
              <a:gd name="T42" fmla="*/ 14 w 97"/>
              <a:gd name="T43" fmla="*/ 38 h 63"/>
              <a:gd name="T44" fmla="*/ 28 w 97"/>
              <a:gd name="T45" fmla="*/ 60 h 63"/>
              <a:gd name="T46" fmla="*/ 82 w 97"/>
              <a:gd name="T47" fmla="*/ 24 h 63"/>
              <a:gd name="T48" fmla="*/ 82 w 97"/>
              <a:gd name="T49" fmla="*/ 23 h 63"/>
              <a:gd name="T50" fmla="*/ 14 w 97"/>
              <a:gd name="T51" fmla="*/ 38 h 63"/>
              <a:gd name="T52" fmla="*/ 13 w 97"/>
              <a:gd name="T53" fmla="*/ 29 h 63"/>
              <a:gd name="T54" fmla="*/ 7 w 97"/>
              <a:gd name="T55" fmla="*/ 40 h 63"/>
              <a:gd name="T56" fmla="*/ 12 w 97"/>
              <a:gd name="T57" fmla="*/ 35 h 63"/>
              <a:gd name="T58" fmla="*/ 15 w 97"/>
              <a:gd name="T59" fmla="*/ 36 h 63"/>
              <a:gd name="T60" fmla="*/ 57 w 97"/>
              <a:gd name="T61" fmla="*/ 27 h 63"/>
              <a:gd name="T62" fmla="*/ 77 w 97"/>
              <a:gd name="T63" fmla="*/ 21 h 63"/>
              <a:gd name="T64" fmla="*/ 13 w 97"/>
              <a:gd name="T65" fmla="*/ 29 h 63"/>
              <a:gd name="T66" fmla="*/ 6 w 97"/>
              <a:gd name="T67" fmla="*/ 45 h 63"/>
              <a:gd name="T68" fmla="*/ 14 w 97"/>
              <a:gd name="T69" fmla="*/ 44 h 63"/>
              <a:gd name="T70" fmla="*/ 11 w 97"/>
              <a:gd name="T71" fmla="*/ 39 h 63"/>
              <a:gd name="T72" fmla="*/ 6 w 97"/>
              <a:gd name="T73" fmla="*/ 45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97" h="63">
                <a:moveTo>
                  <a:pt x="97" y="16"/>
                </a:moveTo>
                <a:cubicBezTo>
                  <a:pt x="96" y="20"/>
                  <a:pt x="92" y="19"/>
                  <a:pt x="90" y="22"/>
                </a:cubicBezTo>
                <a:cubicBezTo>
                  <a:pt x="85" y="24"/>
                  <a:pt x="80" y="29"/>
                  <a:pt x="75" y="33"/>
                </a:cubicBezTo>
                <a:cubicBezTo>
                  <a:pt x="65" y="38"/>
                  <a:pt x="56" y="45"/>
                  <a:pt x="46" y="51"/>
                </a:cubicBezTo>
                <a:cubicBezTo>
                  <a:pt x="40" y="54"/>
                  <a:pt x="35" y="58"/>
                  <a:pt x="29" y="63"/>
                </a:cubicBezTo>
                <a:cubicBezTo>
                  <a:pt x="28" y="62"/>
                  <a:pt x="27" y="62"/>
                  <a:pt x="26" y="62"/>
                </a:cubicBezTo>
                <a:cubicBezTo>
                  <a:pt x="22" y="57"/>
                  <a:pt x="20" y="52"/>
                  <a:pt x="16" y="47"/>
                </a:cubicBezTo>
                <a:cubicBezTo>
                  <a:pt x="12" y="47"/>
                  <a:pt x="6" y="49"/>
                  <a:pt x="2" y="48"/>
                </a:cubicBezTo>
                <a:cubicBezTo>
                  <a:pt x="0" y="42"/>
                  <a:pt x="7" y="35"/>
                  <a:pt x="10" y="28"/>
                </a:cubicBezTo>
                <a:cubicBezTo>
                  <a:pt x="10" y="27"/>
                  <a:pt x="10" y="26"/>
                  <a:pt x="10" y="26"/>
                </a:cubicBezTo>
                <a:cubicBezTo>
                  <a:pt x="13" y="17"/>
                  <a:pt x="15" y="8"/>
                  <a:pt x="18" y="0"/>
                </a:cubicBezTo>
                <a:cubicBezTo>
                  <a:pt x="25" y="0"/>
                  <a:pt x="33" y="4"/>
                  <a:pt x="40" y="5"/>
                </a:cubicBezTo>
                <a:cubicBezTo>
                  <a:pt x="51" y="8"/>
                  <a:pt x="63" y="10"/>
                  <a:pt x="75" y="13"/>
                </a:cubicBezTo>
                <a:cubicBezTo>
                  <a:pt x="81" y="13"/>
                  <a:pt x="88" y="15"/>
                  <a:pt x="94" y="15"/>
                </a:cubicBezTo>
                <a:cubicBezTo>
                  <a:pt x="95" y="15"/>
                  <a:pt x="96" y="14"/>
                  <a:pt x="97" y="16"/>
                </a:cubicBezTo>
                <a:close/>
                <a:moveTo>
                  <a:pt x="20" y="3"/>
                </a:moveTo>
                <a:cubicBezTo>
                  <a:pt x="18" y="8"/>
                  <a:pt x="16" y="13"/>
                  <a:pt x="16" y="18"/>
                </a:cubicBezTo>
                <a:cubicBezTo>
                  <a:pt x="15" y="21"/>
                  <a:pt x="13" y="23"/>
                  <a:pt x="14" y="26"/>
                </a:cubicBezTo>
                <a:cubicBezTo>
                  <a:pt x="31" y="24"/>
                  <a:pt x="48" y="21"/>
                  <a:pt x="65" y="20"/>
                </a:cubicBezTo>
                <a:cubicBezTo>
                  <a:pt x="72" y="18"/>
                  <a:pt x="80" y="19"/>
                  <a:pt x="86" y="17"/>
                </a:cubicBezTo>
                <a:cubicBezTo>
                  <a:pt x="64" y="14"/>
                  <a:pt x="41" y="7"/>
                  <a:pt x="20" y="3"/>
                </a:cubicBezTo>
                <a:close/>
                <a:moveTo>
                  <a:pt x="14" y="38"/>
                </a:moveTo>
                <a:cubicBezTo>
                  <a:pt x="19" y="45"/>
                  <a:pt x="22" y="53"/>
                  <a:pt x="28" y="60"/>
                </a:cubicBezTo>
                <a:cubicBezTo>
                  <a:pt x="46" y="48"/>
                  <a:pt x="64" y="37"/>
                  <a:pt x="82" y="24"/>
                </a:cubicBezTo>
                <a:cubicBezTo>
                  <a:pt x="82" y="23"/>
                  <a:pt x="82" y="23"/>
                  <a:pt x="82" y="23"/>
                </a:cubicBezTo>
                <a:cubicBezTo>
                  <a:pt x="59" y="29"/>
                  <a:pt x="37" y="35"/>
                  <a:pt x="14" y="38"/>
                </a:cubicBezTo>
                <a:close/>
                <a:moveTo>
                  <a:pt x="13" y="29"/>
                </a:moveTo>
                <a:cubicBezTo>
                  <a:pt x="11" y="33"/>
                  <a:pt x="8" y="37"/>
                  <a:pt x="7" y="40"/>
                </a:cubicBezTo>
                <a:cubicBezTo>
                  <a:pt x="9" y="39"/>
                  <a:pt x="9" y="36"/>
                  <a:pt x="12" y="35"/>
                </a:cubicBezTo>
                <a:cubicBezTo>
                  <a:pt x="13" y="35"/>
                  <a:pt x="14" y="35"/>
                  <a:pt x="15" y="36"/>
                </a:cubicBezTo>
                <a:cubicBezTo>
                  <a:pt x="29" y="33"/>
                  <a:pt x="43" y="30"/>
                  <a:pt x="57" y="27"/>
                </a:cubicBezTo>
                <a:cubicBezTo>
                  <a:pt x="64" y="24"/>
                  <a:pt x="70" y="23"/>
                  <a:pt x="77" y="21"/>
                </a:cubicBezTo>
                <a:cubicBezTo>
                  <a:pt x="55" y="23"/>
                  <a:pt x="34" y="25"/>
                  <a:pt x="13" y="29"/>
                </a:cubicBezTo>
                <a:close/>
                <a:moveTo>
                  <a:pt x="6" y="45"/>
                </a:moveTo>
                <a:cubicBezTo>
                  <a:pt x="9" y="46"/>
                  <a:pt x="12" y="44"/>
                  <a:pt x="14" y="44"/>
                </a:cubicBezTo>
                <a:cubicBezTo>
                  <a:pt x="13" y="42"/>
                  <a:pt x="13" y="41"/>
                  <a:pt x="11" y="39"/>
                </a:cubicBezTo>
                <a:cubicBezTo>
                  <a:pt x="10" y="41"/>
                  <a:pt x="8" y="43"/>
                  <a:pt x="6" y="4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45252" tIns="72626" rIns="145252" bIns="72626" numCol="1" anchor="t" anchorCtr="0" compatLnSpc="1"/>
          <a:lstStyle/>
          <a:p>
            <a:endParaRPr lang="zh-CN" altLang="en-US">
              <a:solidFill>
                <a:schemeClr val="bg2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889920" y="3322670"/>
            <a:ext cx="12573000" cy="2362662"/>
          </a:xfrm>
          <a:prstGeom prst="rect">
            <a:avLst/>
          </a:prstGeom>
          <a:noFill/>
        </p:spPr>
        <p:txBody>
          <a:bodyPr wrap="square" lIns="145252" tIns="72626" rIns="145252" bIns="72626" rtlCol="0">
            <a:spAutoFit/>
          </a:bodyPr>
          <a:lstStyle/>
          <a:p>
            <a:pPr algn="ctr"/>
            <a:r>
              <a:rPr lang="en-US" sz="48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48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endParaRPr lang="en-US" sz="48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8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8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48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48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sz="48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láng</a:t>
            </a:r>
            <a:r>
              <a:rPr lang="en-US" sz="48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giềng</a:t>
            </a:r>
            <a:endParaRPr lang="en-US" sz="48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8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8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8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2)</a:t>
            </a:r>
            <a:endParaRPr lang="en-US" sz="48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044498" y="1320800"/>
            <a:ext cx="3415629" cy="1131555"/>
          </a:xfrm>
          <a:prstGeom prst="rect">
            <a:avLst/>
          </a:prstGeom>
          <a:noFill/>
        </p:spPr>
        <p:txBody>
          <a:bodyPr wrap="square" lIns="145252" tIns="72626" rIns="145252" bIns="72626" rtlCol="0">
            <a:spAutoFit/>
          </a:bodyPr>
          <a:lstStyle/>
          <a:p>
            <a:r>
              <a:rPr lang="en-US" sz="6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6400" dirty="0">
                <a:latin typeface="Times New Roman" pitchFamily="18" charset="0"/>
                <a:cs typeface="Times New Roman" pitchFamily="18" charset="0"/>
              </a:rPr>
              <a:t> 3</a:t>
            </a:r>
            <a:endParaRPr lang="en-US" sz="6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248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ldLvl="0" animBg="1"/>
      <p:bldP spid="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82" y="1"/>
            <a:ext cx="16027018" cy="9001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00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90E6472D-54EF-4287-864C-0208D6E93C5C}"/>
              </a:ext>
            </a:extLst>
          </p:cNvPr>
          <p:cNvGrpSpPr/>
          <p:nvPr/>
        </p:nvGrpSpPr>
        <p:grpSpPr>
          <a:xfrm>
            <a:off x="888010" y="581150"/>
            <a:ext cx="4367623" cy="1718301"/>
            <a:chOff x="500062" y="2851475"/>
            <a:chExt cx="3271563" cy="1288726"/>
          </a:xfrm>
        </p:grpSpPr>
        <p:pic>
          <p:nvPicPr>
            <p:cNvPr id="3" name="Picture 2">
              <a:extLst>
                <a:ext uri="{FF2B5EF4-FFF2-40B4-BE49-F238E27FC236}">
                  <a16:creationId xmlns="" xmlns:a16="http://schemas.microsoft.com/office/drawing/2014/main" id="{6F5792B0-5237-4921-9333-2D63473E023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saturation sat="2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500062" y="2851475"/>
              <a:ext cx="2816950" cy="1288726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="" xmlns:a16="http://schemas.microsoft.com/office/drawing/2014/main" id="{3EA80D1D-39F5-4C85-B473-87262938D567}"/>
                </a:ext>
              </a:extLst>
            </p:cNvPr>
            <p:cNvSpPr txBox="1"/>
            <p:nvPr/>
          </p:nvSpPr>
          <p:spPr>
            <a:xfrm>
              <a:off x="1237849" y="3294564"/>
              <a:ext cx="2533776" cy="5770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4400" b="1" dirty="0">
                  <a:solidFill>
                    <a:srgbClr val="7030A0"/>
                  </a:solidFill>
                  <a:latin typeface="UTM Cookies"/>
                </a:rPr>
                <a:t>LUYỆN TẬP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5402560" y="736024"/>
            <a:ext cx="10171163" cy="769440"/>
            <a:chOff x="569825" y="2199885"/>
            <a:chExt cx="7618699" cy="577080"/>
          </a:xfrm>
        </p:grpSpPr>
        <p:sp>
          <p:nvSpPr>
            <p:cNvPr id="6" name="Oval 5">
              <a:extLst>
                <a:ext uri="{FF2B5EF4-FFF2-40B4-BE49-F238E27FC236}">
                  <a16:creationId xmlns="" xmlns:a16="http://schemas.microsoft.com/office/drawing/2014/main" id="{FF42F663-F3A2-4AB3-B9A5-6F4D44B3BC5B}"/>
                </a:ext>
              </a:extLst>
            </p:cNvPr>
            <p:cNvSpPr/>
            <p:nvPr/>
          </p:nvSpPr>
          <p:spPr>
            <a:xfrm>
              <a:off x="569825" y="2213113"/>
              <a:ext cx="463826" cy="463826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5100" dirty="0">
                  <a:solidFill>
                    <a:srgbClr val="FFFFFF"/>
                  </a:solidFill>
                  <a:latin typeface="UTM Cookies"/>
                </a:rPr>
                <a:t>1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="" xmlns:a16="http://schemas.microsoft.com/office/drawing/2014/main" id="{BC025334-9B63-44D3-957B-00AB8843D486}"/>
                </a:ext>
              </a:extLst>
            </p:cNvPr>
            <p:cNvSpPr txBox="1"/>
            <p:nvPr/>
          </p:nvSpPr>
          <p:spPr>
            <a:xfrm>
              <a:off x="1291618" y="2199885"/>
              <a:ext cx="6896906" cy="5770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 err="1">
                  <a:solidFill>
                    <a:srgbClr val="00B050"/>
                  </a:solidFill>
                </a:rPr>
                <a:t>Kể</a:t>
              </a:r>
              <a:r>
                <a:rPr lang="en-US" sz="4400" b="1" dirty="0">
                  <a:solidFill>
                    <a:srgbClr val="00B050"/>
                  </a:solidFill>
                </a:rPr>
                <a:t> </a:t>
              </a:r>
              <a:r>
                <a:rPr lang="en-US" sz="4400" b="1" dirty="0" err="1">
                  <a:solidFill>
                    <a:srgbClr val="00B050"/>
                  </a:solidFill>
                </a:rPr>
                <a:t>chuyện</a:t>
              </a:r>
              <a:r>
                <a:rPr lang="en-US" sz="4400" b="1" dirty="0">
                  <a:solidFill>
                    <a:srgbClr val="00B050"/>
                  </a:solidFill>
                </a:rPr>
                <a:t> </a:t>
              </a:r>
              <a:r>
                <a:rPr lang="en-US" sz="4400" b="1" dirty="0" err="1">
                  <a:solidFill>
                    <a:srgbClr val="00B050"/>
                  </a:solidFill>
                </a:rPr>
                <a:t>theo</a:t>
              </a:r>
              <a:r>
                <a:rPr lang="en-US" sz="4400" b="1" dirty="0">
                  <a:solidFill>
                    <a:srgbClr val="00B050"/>
                  </a:solidFill>
                </a:rPr>
                <a:t> </a:t>
              </a:r>
              <a:r>
                <a:rPr lang="en-US" sz="4400" b="1" dirty="0" err="1">
                  <a:solidFill>
                    <a:srgbClr val="00B050"/>
                  </a:solidFill>
                </a:rPr>
                <a:t>tranh</a:t>
              </a:r>
              <a:endParaRPr lang="vi-VN" sz="4400" b="1" dirty="0">
                <a:solidFill>
                  <a:srgbClr val="00B050"/>
                </a:solidFill>
              </a:endParaRPr>
            </a:p>
          </p:txBody>
        </p: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009" y="2157759"/>
            <a:ext cx="6728916" cy="501558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8602" y="2396609"/>
            <a:ext cx="6239378" cy="477673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76000" y="7132577"/>
            <a:ext cx="8002680" cy="2347273"/>
          </a:xfrm>
          <a:prstGeom prst="rect">
            <a:avLst/>
          </a:prstGeom>
          <a:noFill/>
        </p:spPr>
        <p:txBody>
          <a:bodyPr wrap="square" lIns="145252" tIns="72626" rIns="145252" bIns="72626" rtlCol="0">
            <a:spAutoFit/>
          </a:bodyPr>
          <a:lstStyle/>
          <a:p>
            <a:pPr algn="just"/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trên</a:t>
            </a:r>
            <a:endParaRPr lang="en-US" sz="3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kìa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!”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578681" y="7132579"/>
            <a:ext cx="7426681" cy="2347273"/>
          </a:xfrm>
          <a:prstGeom prst="rect">
            <a:avLst/>
          </a:prstGeom>
          <a:noFill/>
        </p:spPr>
        <p:txBody>
          <a:bodyPr wrap="square" lIns="145252" tIns="72626" rIns="145252" bIns="72626" rtlCol="0">
            <a:spAutoFit/>
          </a:bodyPr>
          <a:lstStyle/>
          <a:p>
            <a:pPr algn="just"/>
            <a:r>
              <a:rPr lang="nl-NL" sz="3800" dirty="0">
                <a:latin typeface="Times New Roman" pitchFamily="18" charset="0"/>
                <a:cs typeface="Times New Roman" pitchFamily="18" charset="0"/>
              </a:rPr>
              <a:t>Cả hai bạn đều nhìn thấy bà đang xách đồ rất nặng, một bạn nói: “Chúng mình xách đồ giúp bà đi.”</a:t>
            </a:r>
            <a:endParaRPr lang="en-US" sz="38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930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90E6472D-54EF-4287-864C-0208D6E93C5C}"/>
              </a:ext>
            </a:extLst>
          </p:cNvPr>
          <p:cNvGrpSpPr/>
          <p:nvPr/>
        </p:nvGrpSpPr>
        <p:grpSpPr>
          <a:xfrm>
            <a:off x="888010" y="581150"/>
            <a:ext cx="4367623" cy="1718301"/>
            <a:chOff x="500062" y="2851475"/>
            <a:chExt cx="3271563" cy="1288726"/>
          </a:xfrm>
        </p:grpSpPr>
        <p:pic>
          <p:nvPicPr>
            <p:cNvPr id="3" name="Picture 2">
              <a:extLst>
                <a:ext uri="{FF2B5EF4-FFF2-40B4-BE49-F238E27FC236}">
                  <a16:creationId xmlns="" xmlns:a16="http://schemas.microsoft.com/office/drawing/2014/main" id="{6F5792B0-5237-4921-9333-2D63473E023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saturation sat="2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500062" y="2851475"/>
              <a:ext cx="2816950" cy="1288726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="" xmlns:a16="http://schemas.microsoft.com/office/drawing/2014/main" id="{3EA80D1D-39F5-4C85-B473-87262938D567}"/>
                </a:ext>
              </a:extLst>
            </p:cNvPr>
            <p:cNvSpPr txBox="1"/>
            <p:nvPr/>
          </p:nvSpPr>
          <p:spPr>
            <a:xfrm>
              <a:off x="1237849" y="3294564"/>
              <a:ext cx="2533776" cy="5770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4400" b="1" dirty="0">
                  <a:solidFill>
                    <a:srgbClr val="7030A0"/>
                  </a:solidFill>
                  <a:latin typeface="UTM Cookies"/>
                </a:rPr>
                <a:t>LUYỆN TẬP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5402560" y="736024"/>
            <a:ext cx="10171163" cy="769440"/>
            <a:chOff x="569825" y="2199885"/>
            <a:chExt cx="7618699" cy="577080"/>
          </a:xfrm>
        </p:grpSpPr>
        <p:sp>
          <p:nvSpPr>
            <p:cNvPr id="6" name="Oval 5">
              <a:extLst>
                <a:ext uri="{FF2B5EF4-FFF2-40B4-BE49-F238E27FC236}">
                  <a16:creationId xmlns="" xmlns:a16="http://schemas.microsoft.com/office/drawing/2014/main" id="{FF42F663-F3A2-4AB3-B9A5-6F4D44B3BC5B}"/>
                </a:ext>
              </a:extLst>
            </p:cNvPr>
            <p:cNvSpPr/>
            <p:nvPr/>
          </p:nvSpPr>
          <p:spPr>
            <a:xfrm>
              <a:off x="569825" y="2213113"/>
              <a:ext cx="463826" cy="463826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5100" dirty="0">
                  <a:solidFill>
                    <a:srgbClr val="FFFFFF"/>
                  </a:solidFill>
                  <a:latin typeface="UTM Cookies"/>
                </a:rPr>
                <a:t>1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="" xmlns:a16="http://schemas.microsoft.com/office/drawing/2014/main" id="{BC025334-9B63-44D3-957B-00AB8843D486}"/>
                </a:ext>
              </a:extLst>
            </p:cNvPr>
            <p:cNvSpPr txBox="1"/>
            <p:nvPr/>
          </p:nvSpPr>
          <p:spPr>
            <a:xfrm>
              <a:off x="1291618" y="2199885"/>
              <a:ext cx="6896906" cy="5770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 err="1">
                  <a:solidFill>
                    <a:srgbClr val="00B050"/>
                  </a:solidFill>
                </a:rPr>
                <a:t>Kể</a:t>
              </a:r>
              <a:r>
                <a:rPr lang="en-US" sz="4400" b="1" dirty="0">
                  <a:solidFill>
                    <a:srgbClr val="00B050"/>
                  </a:solidFill>
                </a:rPr>
                <a:t> </a:t>
              </a:r>
              <a:r>
                <a:rPr lang="en-US" sz="4400" b="1" dirty="0" err="1">
                  <a:solidFill>
                    <a:srgbClr val="00B050"/>
                  </a:solidFill>
                </a:rPr>
                <a:t>chuyện</a:t>
              </a:r>
              <a:r>
                <a:rPr lang="en-US" sz="4400" b="1" dirty="0">
                  <a:solidFill>
                    <a:srgbClr val="00B050"/>
                  </a:solidFill>
                </a:rPr>
                <a:t> </a:t>
              </a:r>
              <a:r>
                <a:rPr lang="en-US" sz="4400" b="1" dirty="0" err="1">
                  <a:solidFill>
                    <a:srgbClr val="00B050"/>
                  </a:solidFill>
                </a:rPr>
                <a:t>theo</a:t>
              </a:r>
              <a:r>
                <a:rPr lang="en-US" sz="4400" b="1" dirty="0">
                  <a:solidFill>
                    <a:srgbClr val="00B050"/>
                  </a:solidFill>
                </a:rPr>
                <a:t> </a:t>
              </a:r>
              <a:r>
                <a:rPr lang="en-US" sz="4400" b="1" dirty="0" err="1">
                  <a:solidFill>
                    <a:srgbClr val="00B050"/>
                  </a:solidFill>
                </a:rPr>
                <a:t>tranh</a:t>
              </a:r>
              <a:endParaRPr lang="vi-VN" sz="4400" b="1" dirty="0">
                <a:solidFill>
                  <a:srgbClr val="00B050"/>
                </a:solidFill>
              </a:endParaRPr>
            </a:p>
          </p:txBody>
        </p: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388" y="2133600"/>
            <a:ext cx="7188848" cy="551817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7791" y="2291101"/>
            <a:ext cx="6806203" cy="511636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06916" y="7315201"/>
            <a:ext cx="7324487" cy="1900997"/>
          </a:xfrm>
          <a:prstGeom prst="rect">
            <a:avLst/>
          </a:prstGeom>
          <a:noFill/>
        </p:spPr>
        <p:txBody>
          <a:bodyPr wrap="square" lIns="145252" tIns="72626" rIns="145252" bIns="72626" rtlCol="0">
            <a:spAutoFit/>
          </a:bodyPr>
          <a:lstStyle/>
          <a:p>
            <a:pPr algn="just"/>
            <a:r>
              <a:rPr lang="nl-NL" sz="3800" dirty="0">
                <a:latin typeface="Times New Roman" pitchFamily="18" charset="0"/>
                <a:cs typeface="Times New Roman" pitchFamily="18" charset="0"/>
              </a:rPr>
              <a:t>Cả hai bạn cùng chạy đến bên bà cụ và đồng thanh nói: “Bà để chúng cháu  xách giúp ạ!”</a:t>
            </a:r>
            <a:endParaRPr lang="en-US" sz="3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138319" y="7130533"/>
            <a:ext cx="7867042" cy="2347273"/>
          </a:xfrm>
          <a:prstGeom prst="rect">
            <a:avLst/>
          </a:prstGeom>
          <a:noFill/>
        </p:spPr>
        <p:txBody>
          <a:bodyPr wrap="square" lIns="145252" tIns="72626" rIns="145252" bIns="72626" rtlCol="0">
            <a:spAutoFit/>
          </a:bodyPr>
          <a:lstStyle/>
          <a:p>
            <a:r>
              <a:rPr lang="nl-NL" sz="3800" dirty="0">
                <a:latin typeface="Times New Roman" pitchFamily="18" charset="0"/>
                <a:cs typeface="Times New Roman" pitchFamily="18" charset="0"/>
              </a:rPr>
              <a:t>Khi các bạn giúp bà xách đồ về đến nhà, bà cụ đã nói: “Các cháu ngoan quá, bà cảm ơn các cháu!”</a:t>
            </a:r>
            <a:endParaRPr lang="en-US" sz="38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68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278" y="1856636"/>
            <a:ext cx="4476075" cy="537568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747353" y="1323157"/>
            <a:ext cx="11529285" cy="1270055"/>
          </a:xfrm>
          <a:prstGeom prst="rect">
            <a:avLst/>
          </a:prstGeom>
          <a:noFill/>
        </p:spPr>
        <p:txBody>
          <a:bodyPr wrap="square" lIns="145252" tIns="72626" rIns="145252" bIns="72626" rtlCol="0">
            <a:spAutoFit/>
          </a:bodyPr>
          <a:lstStyle/>
          <a:p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882992" y="3759200"/>
            <a:ext cx="9223428" cy="823779"/>
          </a:xfrm>
          <a:prstGeom prst="rect">
            <a:avLst/>
          </a:prstGeom>
          <a:noFill/>
        </p:spPr>
        <p:txBody>
          <a:bodyPr wrap="square" lIns="145252" tIns="72626" rIns="145252" bIns="72626" rtlCol="0">
            <a:spAutoFit/>
          </a:bodyPr>
          <a:lstStyle/>
          <a:p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40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82991" y="5486401"/>
            <a:ext cx="11258008" cy="1500887"/>
          </a:xfrm>
          <a:prstGeom prst="rect">
            <a:avLst/>
          </a:prstGeom>
          <a:noFill/>
        </p:spPr>
        <p:txBody>
          <a:bodyPr wrap="square" lIns="145252" tIns="72626" rIns="145252" bIns="72626" rtlCol="0">
            <a:spAutoFit/>
          </a:bodyPr>
          <a:lstStyle/>
          <a:p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láng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giềng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40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96000" y="2319258"/>
            <a:ext cx="11252433" cy="1500887"/>
          </a:xfrm>
          <a:prstGeom prst="rect">
            <a:avLst/>
          </a:prstGeom>
          <a:noFill/>
        </p:spPr>
        <p:txBody>
          <a:bodyPr wrap="square" lIns="145252" tIns="72626" rIns="145252" bIns="72626" rtlCol="0">
            <a:spAutoFit/>
          </a:bodyPr>
          <a:lstStyle/>
          <a:p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xách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xách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31301" y="4544476"/>
            <a:ext cx="10579815" cy="823779"/>
          </a:xfrm>
          <a:prstGeom prst="rect">
            <a:avLst/>
          </a:prstGeom>
          <a:noFill/>
        </p:spPr>
        <p:txBody>
          <a:bodyPr wrap="square" lIns="145252" tIns="72626" rIns="145252" bIns="72626" rtlCol="0">
            <a:spAutoFit/>
          </a:bodyPr>
          <a:lstStyle/>
          <a:p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mệt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dirty="0"/>
              <a:t>.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4931302" y="2510772"/>
            <a:ext cx="629883" cy="313728"/>
          </a:xfrm>
          <a:prstGeom prst="rightArrow">
            <a:avLst/>
          </a:prstGeom>
          <a:ln w="19050">
            <a:solidFill>
              <a:srgbClr val="00206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45252" tIns="72626" rIns="145252" bIns="72626"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5202579" y="4736425"/>
            <a:ext cx="629883" cy="313728"/>
          </a:xfrm>
          <a:prstGeom prst="rightArrow">
            <a:avLst/>
          </a:prstGeom>
          <a:ln w="19050">
            <a:solidFill>
              <a:srgbClr val="00206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45252" tIns="72626" rIns="145252" bIns="72626"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931301" y="6832523"/>
            <a:ext cx="10938421" cy="2177996"/>
          </a:xfrm>
          <a:prstGeom prst="rect">
            <a:avLst/>
          </a:prstGeom>
          <a:noFill/>
        </p:spPr>
        <p:txBody>
          <a:bodyPr wrap="square" lIns="145252" tIns="72626" rIns="145252" bIns="72626" rtlCol="0">
            <a:spAutoFit/>
          </a:bodyPr>
          <a:lstStyle/>
          <a:p>
            <a:pPr algn="just"/>
            <a:r>
              <a:rPr lang="en-US" dirty="0" smtClean="0"/>
              <a:t>       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láng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giềng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5202579" y="7039075"/>
            <a:ext cx="629883" cy="313728"/>
          </a:xfrm>
          <a:prstGeom prst="rightArrow">
            <a:avLst/>
          </a:prstGeom>
          <a:ln w="19050">
            <a:solidFill>
              <a:srgbClr val="00206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45252" tIns="72626" rIns="145252" bIns="72626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7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3" grpId="0"/>
      <p:bldP spid="14" grpId="0" animBg="1"/>
      <p:bldP spid="15" grpId="0" animBg="1"/>
      <p:bldP spid="16" grpId="0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Punched Tape 7"/>
          <p:cNvSpPr/>
          <p:nvPr/>
        </p:nvSpPr>
        <p:spPr>
          <a:xfrm>
            <a:off x="4882992" y="914400"/>
            <a:ext cx="6510655" cy="1422400"/>
          </a:xfrm>
          <a:prstGeom prst="flowChartPunchedTape">
            <a:avLst/>
          </a:prstGeom>
          <a:ln>
            <a:solidFill>
              <a:schemeClr val="bg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45252" tIns="72626" rIns="145252" bIns="72626" rtlCol="0" anchor="ctr"/>
          <a:lstStyle/>
          <a:p>
            <a:pPr algn="ctr"/>
            <a:r>
              <a:rPr lang="en-US" sz="6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6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endParaRPr lang="en-US" sz="640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85109" y="2844800"/>
            <a:ext cx="14513336" cy="5563538"/>
          </a:xfrm>
          <a:prstGeom prst="rect">
            <a:avLst/>
          </a:prstGeom>
          <a:noFill/>
        </p:spPr>
        <p:txBody>
          <a:bodyPr wrap="square" lIns="145252" tIns="72626" rIns="145252" bIns="72626" rtlCol="0">
            <a:spAutoFit/>
          </a:bodyPr>
          <a:lstStyle/>
          <a:p>
            <a:pPr algn="just"/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sổng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, ở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cư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láng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giềng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láng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giềng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câng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trợ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, chia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giềng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tộc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ta,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nếp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cư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thôn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08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555" y="5384800"/>
            <a:ext cx="8262594" cy="3244851"/>
          </a:xfrm>
          <a:prstGeom prst="rect">
            <a:avLst/>
          </a:prstGeom>
        </p:spPr>
      </p:pic>
      <p:sp>
        <p:nvSpPr>
          <p:cNvPr id="8" name="Oval Callout 7"/>
          <p:cNvSpPr/>
          <p:nvPr/>
        </p:nvSpPr>
        <p:spPr>
          <a:xfrm>
            <a:off x="4882992" y="1117600"/>
            <a:ext cx="9223428" cy="3556000"/>
          </a:xfrm>
          <a:prstGeom prst="wedgeEllipseCallout">
            <a:avLst>
              <a:gd name="adj1" fmla="val -52534"/>
              <a:gd name="adj2" fmla="val 77133"/>
            </a:avLst>
          </a:prstGeom>
          <a:ln w="3175">
            <a:solidFill>
              <a:srgbClr val="00206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45252" tIns="72626" rIns="145252" bIns="72626" rtlCol="0" anchor="ctr"/>
          <a:lstStyle/>
          <a:p>
            <a:pPr algn="just"/>
            <a:r>
              <a:rPr lang="nl-NL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nl-NL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nl-NL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đã làm và sẽ làm để thể hiện quan tâm đến hàng xóm láng </a:t>
            </a:r>
            <a:r>
              <a:rPr lang="nl-NL" sz="4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giềng? </a:t>
            </a:r>
            <a:endParaRPr lang="en-US" sz="440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428A1BE0-E469-4869-8417-DE9B9EC6F2B4}"/>
              </a:ext>
            </a:extLst>
          </p:cNvPr>
          <p:cNvGrpSpPr/>
          <p:nvPr/>
        </p:nvGrpSpPr>
        <p:grpSpPr>
          <a:xfrm>
            <a:off x="413042" y="339040"/>
            <a:ext cx="5124213" cy="1699272"/>
            <a:chOff x="479771" y="4186500"/>
            <a:chExt cx="2677424" cy="1274454"/>
          </a:xfrm>
        </p:grpSpPr>
        <p:pic>
          <p:nvPicPr>
            <p:cNvPr id="10" name="Picture 9">
              <a:extLst>
                <a:ext uri="{FF2B5EF4-FFF2-40B4-BE49-F238E27FC236}">
                  <a16:creationId xmlns="" xmlns:a16="http://schemas.microsoft.com/office/drawing/2014/main" id="{8A137115-0E6C-4EB8-9AFF-E91DFB9C91F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50000"/>
                      </a14:imgEffect>
                      <a14:imgEffect>
                        <a14:saturation sat="2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79771" y="4186500"/>
              <a:ext cx="2677424" cy="1274454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="" xmlns:a16="http://schemas.microsoft.com/office/drawing/2014/main" id="{99733AAB-E5E3-46A1-9F4E-0452DF37F2DF}"/>
                </a:ext>
              </a:extLst>
            </p:cNvPr>
            <p:cNvSpPr txBox="1"/>
            <p:nvPr/>
          </p:nvSpPr>
          <p:spPr>
            <a:xfrm>
              <a:off x="1148950" y="4550361"/>
              <a:ext cx="1668620" cy="5770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4400" b="1" dirty="0">
                  <a:solidFill>
                    <a:srgbClr val="FFFFFF"/>
                  </a:solidFill>
                  <a:latin typeface="UTM Cookies"/>
                </a:rPr>
                <a:t>VẬN DỤNG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2143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te Sticker by Slidesgo">
  <a:themeElements>
    <a:clrScheme name="Simple Light">
      <a:dk1>
        <a:srgbClr val="EA4F46"/>
      </a:dk1>
      <a:lt1>
        <a:srgbClr val="F7D538"/>
      </a:lt1>
      <a:dk2>
        <a:srgbClr val="472C18"/>
      </a:dk2>
      <a:lt2>
        <a:srgbClr val="B2DEEE"/>
      </a:lt2>
      <a:accent1>
        <a:srgbClr val="A2CF9D"/>
      </a:accent1>
      <a:accent2>
        <a:srgbClr val="FFFFFF"/>
      </a:accent2>
      <a:accent3>
        <a:srgbClr val="EF786D"/>
      </a:accent3>
      <a:accent4>
        <a:srgbClr val="7A4934"/>
      </a:accent4>
      <a:accent5>
        <a:srgbClr val="D43733"/>
      </a:accent5>
      <a:accent6>
        <a:srgbClr val="D3AC09"/>
      </a:accent6>
      <a:hlink>
        <a:srgbClr val="F7D538"/>
      </a:hlink>
      <a:folHlink>
        <a:srgbClr val="0097A7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353</Words>
  <Application>Microsoft Office PowerPoint</Application>
  <PresentationFormat>Custom</PresentationFormat>
  <Paragraphs>26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Cute Sticker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</cp:lastModifiedBy>
  <cp:revision>28</cp:revision>
  <dcterms:created xsi:type="dcterms:W3CDTF">2021-11-20T01:12:16Z</dcterms:created>
  <dcterms:modified xsi:type="dcterms:W3CDTF">2022-08-25T07:12:11Z</dcterms:modified>
</cp:coreProperties>
</file>