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90" r:id="rId2"/>
    <p:sldId id="292" r:id="rId3"/>
    <p:sldId id="293" r:id="rId4"/>
    <p:sldId id="294" r:id="rId5"/>
    <p:sldId id="295" r:id="rId6"/>
    <p:sldId id="291" r:id="rId7"/>
    <p:sldId id="257" r:id="rId8"/>
    <p:sldId id="296" r:id="rId9"/>
    <p:sldId id="288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86" r:id="rId19"/>
    <p:sldId id="289" r:id="rId20"/>
    <p:sldId id="28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634" autoAdjust="0"/>
  </p:normalViewPr>
  <p:slideViewPr>
    <p:cSldViewPr snapToGrid="0">
      <p:cViewPr varScale="1">
        <p:scale>
          <a:sx n="68" d="100"/>
          <a:sy n="68" d="100"/>
        </p:scale>
        <p:origin x="72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271FA-ABF9-4A14-915F-B471689FA7FA}" type="datetimeFigureOut">
              <a:rPr lang="en-US" smtClean="0"/>
              <a:t>05/12/2022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761C82-DE33-4C5F-97CD-AC6533555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79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9" name="Google Shape;58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1728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05/12/2022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13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05/12/2022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67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05/12/2022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93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05/12/2022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20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05/12/2022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67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05/12/2022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6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05/12/2022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48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05/12/2022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48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05/12/2022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01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05/12/2022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47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05/12/2022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46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19E03C67-5FBD-4385-8410-482E0FD0795F}" type="datetimeFigureOut">
              <a:rPr lang="en-US" smtClean="0"/>
              <a:t>05/12/2022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AB3C19"/>
                </a:solidFill>
              </a:defRPr>
            </a:lvl1pPr>
          </a:lstStyle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32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" Target="slide3.xml"/><Relationship Id="rId7" Type="http://schemas.openxmlformats.org/officeDocument/2006/relationships/slide" Target="slide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slide" Target="slide4.xml"/><Relationship Id="rId4" Type="http://schemas.openxmlformats.org/officeDocument/2006/relationships/image" Target="../media/image11.png"/><Relationship Id="rId9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5.png"/><Relationship Id="rId5" Type="http://schemas.openxmlformats.org/officeDocument/2006/relationships/image" Target="../media/image21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ctrTitle"/>
          </p:nvPr>
        </p:nvSpPr>
        <p:spPr>
          <a:xfrm>
            <a:off x="-180304" y="138556"/>
            <a:ext cx="12176541" cy="879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19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TX TÂN UYÊN</a:t>
            </a:r>
          </a:p>
          <a:p>
            <a:pPr algn="ctr"/>
            <a:r>
              <a:rPr lang="vi-VN" sz="319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TÂN PHƯỚC KHÁNH A</a:t>
            </a:r>
            <a:endParaRPr lang="en-US" sz="3196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4"/>
          <p:cNvSpPr txBox="1">
            <a:spLocks noGrp="1"/>
          </p:cNvSpPr>
          <p:nvPr>
            <p:ph type="subTitle" idx="1"/>
          </p:nvPr>
        </p:nvSpPr>
        <p:spPr>
          <a:xfrm>
            <a:off x="1194463" y="1324436"/>
            <a:ext cx="9196772" cy="2904707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pPr algn="ctr"/>
            <a:r>
              <a:rPr lang="vi-VN" sz="4795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DỰ GIỜ THĂM LỚP 3/5 </a:t>
            </a:r>
          </a:p>
          <a:p>
            <a:pPr algn="ctr"/>
            <a:r>
              <a:rPr lang="vi-VN" sz="4795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vi-VN" sz="4795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endParaRPr lang="vi-VN" sz="4795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36BC2AD-3294-4EE6-A25E-75131341AD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1594" y="3252483"/>
            <a:ext cx="3095723" cy="30957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61805" y="5371545"/>
            <a:ext cx="648026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vi-VN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Hải Ngân</a:t>
            </a:r>
            <a:endParaRPr lang="en-US" sz="3733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3804">
            <a:off x="10922043" y="3006549"/>
            <a:ext cx="1309856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3553">
            <a:off x="93773" y="3093681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58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3A9350A0-4756-495A-B46C-CB03F8BF3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561"/>
            <a:ext cx="12192000" cy="6334427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58D06239-0563-4DC1-8C50-22B9D1BAF506}"/>
              </a:ext>
            </a:extLst>
          </p:cNvPr>
          <p:cNvSpPr txBox="1"/>
          <p:nvPr/>
        </p:nvSpPr>
        <p:spPr>
          <a:xfrm>
            <a:off x="-2459" y="6297867"/>
            <a:ext cx="12191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giao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C258BFB6-F892-4DF4-919C-01776B0D5237}"/>
              </a:ext>
            </a:extLst>
          </p:cNvPr>
          <p:cNvSpPr txBox="1"/>
          <p:nvPr/>
        </p:nvSpPr>
        <p:spPr>
          <a:xfrm>
            <a:off x="352782" y="6281557"/>
            <a:ext cx="121895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giao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797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69EA7548-1061-4732-9709-B53C03805F14}"/>
              </a:ext>
            </a:extLst>
          </p:cNvPr>
          <p:cNvSpPr txBox="1"/>
          <p:nvPr/>
        </p:nvSpPr>
        <p:spPr>
          <a:xfrm>
            <a:off x="-2460" y="5877962"/>
            <a:ext cx="12191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chưa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FBB72FEB-4469-4643-9557-76D1BB4FA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1" y="39499"/>
            <a:ext cx="12192000" cy="5842337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9EBC2EB2-8E9D-4553-A632-B653736A9F4F}"/>
              </a:ext>
            </a:extLst>
          </p:cNvPr>
          <p:cNvSpPr txBox="1"/>
          <p:nvPr/>
        </p:nvSpPr>
        <p:spPr>
          <a:xfrm>
            <a:off x="11881" y="5896466"/>
            <a:ext cx="121944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chưa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thay.</a:t>
            </a:r>
          </a:p>
        </p:txBody>
      </p:sp>
    </p:spTree>
    <p:extLst>
      <p:ext uri="{BB962C8B-B14F-4D97-AF65-F5344CB8AC3E}">
        <p14:creationId xmlns:p14="http://schemas.microsoft.com/office/powerpoint/2010/main" val="71526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5C093E06-41B3-4025-B3CA-3F0BD5E75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02700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E196F089-BB3E-479A-9942-E1237D1BBF10}"/>
              </a:ext>
            </a:extLst>
          </p:cNvPr>
          <p:cNvSpPr txBox="1"/>
          <p:nvPr/>
        </p:nvSpPr>
        <p:spPr>
          <a:xfrm>
            <a:off x="-2458" y="5944331"/>
            <a:ext cx="1219445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2DE8A12E-2B62-4667-9B3E-66343BCE30F2}"/>
              </a:ext>
            </a:extLst>
          </p:cNvPr>
          <p:cNvSpPr txBox="1"/>
          <p:nvPr/>
        </p:nvSpPr>
        <p:spPr>
          <a:xfrm>
            <a:off x="0" y="5910295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</p:txBody>
      </p:sp>
    </p:spTree>
    <p:extLst>
      <p:ext uri="{BB962C8B-B14F-4D97-AF65-F5344CB8AC3E}">
        <p14:creationId xmlns:p14="http://schemas.microsoft.com/office/powerpoint/2010/main" val="125779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E46D9BE2-0DA2-47A2-A039-2B0335B1F2C3}"/>
              </a:ext>
            </a:extLst>
          </p:cNvPr>
          <p:cNvSpPr txBox="1"/>
          <p:nvPr/>
        </p:nvSpPr>
        <p:spPr>
          <a:xfrm>
            <a:off x="390833" y="697850"/>
            <a:ext cx="84213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D54323F0-5257-4124-9C52-DB6AAC9BB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" y="2486051"/>
            <a:ext cx="6821129" cy="4329744"/>
          </a:xfrm>
          <a:prstGeom prst="rect">
            <a:avLst/>
          </a:prstGeom>
        </p:spPr>
      </p:pic>
      <p:sp>
        <p:nvSpPr>
          <p:cNvPr id="7" name="Bong bóng Ý nghĩ: Hình đám mây 6">
            <a:extLst>
              <a:ext uri="{FF2B5EF4-FFF2-40B4-BE49-F238E27FC236}">
                <a16:creationId xmlns="" xmlns:a16="http://schemas.microsoft.com/office/drawing/2014/main" id="{6E2B669A-DC4B-4CC1-9438-FA40A78AF284}"/>
              </a:ext>
            </a:extLst>
          </p:cNvPr>
          <p:cNvSpPr/>
          <p:nvPr/>
        </p:nvSpPr>
        <p:spPr>
          <a:xfrm>
            <a:off x="9185789" y="1815655"/>
            <a:ext cx="2885770" cy="1563329"/>
          </a:xfrm>
          <a:prstGeom prst="cloudCallout">
            <a:avLst>
              <a:gd name="adj1" fmla="val -153667"/>
              <a:gd name="adj2" fmla="val -9719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4480CE72-278C-AD3A-C288-50593BCFC4CC}"/>
              </a:ext>
            </a:extLst>
          </p:cNvPr>
          <p:cNvSpPr txBox="1"/>
          <p:nvPr/>
        </p:nvSpPr>
        <p:spPr>
          <a:xfrm>
            <a:off x="0" y="55707"/>
            <a:ext cx="11326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hứa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76B5231C-1416-9B67-7C7A-1A7FBEE62F3A}"/>
              </a:ext>
            </a:extLst>
          </p:cNvPr>
          <p:cNvSpPr txBox="1"/>
          <p:nvPr/>
        </p:nvSpPr>
        <p:spPr>
          <a:xfrm>
            <a:off x="15978" y="1267602"/>
            <a:ext cx="11657862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trong mỗi tranh đã làm gì? Việc làm đó thể hiện điều gì?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56F8C721-3239-4450-93F4-E1C679A56377}"/>
              </a:ext>
            </a:extLst>
          </p:cNvPr>
          <p:cNvSpPr txBox="1"/>
          <p:nvPr/>
        </p:nvSpPr>
        <p:spPr>
          <a:xfrm>
            <a:off x="6282813" y="3429000"/>
            <a:ext cx="5805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 1: Trong giờ sinh hoạt lớp, bạn nhỏ thưa với thầy giáo: “Thưa thầy, tuần này em không còn mắc lỗi ạ!”. </a:t>
            </a:r>
            <a:endParaRPr lang="en-US" sz="3000" b="1" dirty="0">
              <a:solidFill>
                <a:schemeClr val="tx2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E242DFD9-7DEF-C346-1BDF-4ED6A801197B}"/>
              </a:ext>
            </a:extLst>
          </p:cNvPr>
          <p:cNvSpPr txBox="1"/>
          <p:nvPr/>
        </p:nvSpPr>
        <p:spPr>
          <a:xfrm>
            <a:off x="103235" y="1815655"/>
            <a:ext cx="633222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Biểu hiện của việc giữ lời hứa là gì?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29084254-F3F3-03CC-91BF-0EB1A6C9D64C}"/>
              </a:ext>
            </a:extLst>
          </p:cNvPr>
          <p:cNvSpPr txBox="1"/>
          <p:nvPr/>
        </p:nvSpPr>
        <p:spPr>
          <a:xfrm>
            <a:off x="6340328" y="5293486"/>
            <a:ext cx="5805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Điều đó thể hiện bạn đã giữ đúng lời hứa với thầy.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47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/>
      <p:bldP spid="9" grpId="0"/>
      <p:bldP spid="5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4A262328-71C0-47F1-9B98-A313CFEFA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748" y="88591"/>
            <a:ext cx="9114503" cy="512690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F5007ACA-D408-1CB4-C257-0555063D57FC}"/>
              </a:ext>
            </a:extLst>
          </p:cNvPr>
          <p:cNvSpPr txBox="1"/>
          <p:nvPr/>
        </p:nvSpPr>
        <p:spPr>
          <a:xfrm>
            <a:off x="0" y="5215499"/>
            <a:ext cx="12192000" cy="111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2: Bạn nam đưa trả quyển truyện cho bạn nữ và nói: “Tớ trả bạn quyển truyện tớ mượn hôm trước”. 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C9437F55-A620-FF47-A6AA-655D6B721D2F}"/>
              </a:ext>
            </a:extLst>
          </p:cNvPr>
          <p:cNvSpPr txBox="1"/>
          <p:nvPr/>
        </p:nvSpPr>
        <p:spPr>
          <a:xfrm>
            <a:off x="0" y="6297565"/>
            <a:ext cx="12191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 là đó thể hiện bạn nam đã giữ đúng lời hứa với bạn nữ.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58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9BE841A9-FD39-4A4E-8A65-19E3659CB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064" y="0"/>
            <a:ext cx="9230961" cy="519241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1D69E0B2-9989-990A-82A3-3929B48AEB0C}"/>
              </a:ext>
            </a:extLst>
          </p:cNvPr>
          <p:cNvSpPr txBox="1"/>
          <p:nvPr/>
        </p:nvSpPr>
        <p:spPr>
          <a:xfrm>
            <a:off x="0" y="5192416"/>
            <a:ext cx="12192000" cy="111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3: Người anh đưa cho em chiếc đèn ông sao và nói: “Anh làm cho em chiếc đèn ông sao như đã hứa này.”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1D81B2DA-54B1-57FC-1052-F113713E5C3C}"/>
              </a:ext>
            </a:extLst>
          </p:cNvPr>
          <p:cNvSpPr txBox="1"/>
          <p:nvPr/>
        </p:nvSpPr>
        <p:spPr>
          <a:xfrm>
            <a:off x="1" y="6304002"/>
            <a:ext cx="12191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 làm đó thể hiện người anh đã giữ đúng lời hứa với em.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8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C143631A-1512-406C-87F3-8198A6506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082" y="19221"/>
            <a:ext cx="8941818" cy="522322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0F89C8E6-61E5-D66C-9639-3A79C08FD520}"/>
              </a:ext>
            </a:extLst>
          </p:cNvPr>
          <p:cNvSpPr txBox="1"/>
          <p:nvPr/>
        </p:nvSpPr>
        <p:spPr>
          <a:xfrm>
            <a:off x="0" y="5242444"/>
            <a:ext cx="121920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4: Bạn gái choàng dậy khi nghe chuông báo thức. 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DFF48BE0-47A1-4FBD-1E7D-F8132CFCDDEA}"/>
              </a:ext>
            </a:extLst>
          </p:cNvPr>
          <p:cNvSpPr txBox="1"/>
          <p:nvPr/>
        </p:nvSpPr>
        <p:spPr>
          <a:xfrm>
            <a:off x="0" y="5823116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đã thực hiện đúng lời hứa với chính mình là: “Dậy đúng giờ để tập thể dục.”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01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58D74A1A-5162-49E2-9E25-60E408831252}"/>
              </a:ext>
            </a:extLst>
          </p:cNvPr>
          <p:cNvSpPr txBox="1"/>
          <p:nvPr/>
        </p:nvSpPr>
        <p:spPr>
          <a:xfrm>
            <a:off x="0" y="398207"/>
            <a:ext cx="115627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A48CD400-C43A-4085-8C3F-F203504CC5DF}"/>
              </a:ext>
            </a:extLst>
          </p:cNvPr>
          <p:cNvSpPr txBox="1"/>
          <p:nvPr/>
        </p:nvSpPr>
        <p:spPr>
          <a:xfrm>
            <a:off x="0" y="1044538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trong tranh cho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8733F662-FF57-4E68-8890-B86429F4719F}"/>
              </a:ext>
            </a:extLst>
          </p:cNvPr>
          <p:cNvSpPr txBox="1"/>
          <p:nvPr/>
        </p:nvSpPr>
        <p:spPr>
          <a:xfrm>
            <a:off x="147483" y="2152534"/>
            <a:ext cx="93504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8621265B-B91C-448C-861F-92AA8822DD58}"/>
              </a:ext>
            </a:extLst>
          </p:cNvPr>
          <p:cNvSpPr txBox="1"/>
          <p:nvPr/>
        </p:nvSpPr>
        <p:spPr>
          <a:xfrm>
            <a:off x="0" y="2798865"/>
            <a:ext cx="1219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đúng, đủ nhiệm vụ.</a:t>
            </a:r>
            <a:endParaRPr lang="en-US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 đồ đã mượn đúng hẹn.</a:t>
            </a:r>
            <a:endParaRPr lang="en-US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đúng những gì đã hứa.</a:t>
            </a:r>
            <a:endParaRPr lang="en-US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trách nhiệm với lời nói của bản thân.</a:t>
            </a:r>
          </a:p>
        </p:txBody>
      </p:sp>
    </p:spTree>
    <p:extLst>
      <p:ext uri="{BB962C8B-B14F-4D97-AF65-F5344CB8AC3E}">
        <p14:creationId xmlns:p14="http://schemas.microsoft.com/office/powerpoint/2010/main" val="270308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FC214257-43B7-4628-9F00-8BC7FC853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18525877-BE80-4ED6-9559-7A1A5397A057}"/>
              </a:ext>
            </a:extLst>
          </p:cNvPr>
          <p:cNvSpPr txBox="1"/>
          <p:nvPr/>
        </p:nvSpPr>
        <p:spPr>
          <a:xfrm>
            <a:off x="4365523" y="2601534"/>
            <a:ext cx="6975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7047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58D74A1A-5162-49E2-9E25-60E408831252}"/>
              </a:ext>
            </a:extLst>
          </p:cNvPr>
          <p:cNvSpPr txBox="1"/>
          <p:nvPr/>
        </p:nvSpPr>
        <p:spPr>
          <a:xfrm>
            <a:off x="0" y="398207"/>
            <a:ext cx="11562735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defRPr/>
            </a:pPr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nay, con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A48CD400-C43A-4085-8C3F-F203504CC5DF}"/>
              </a:ext>
            </a:extLst>
          </p:cNvPr>
          <p:cNvSpPr txBox="1"/>
          <p:nvPr/>
        </p:nvSpPr>
        <p:spPr>
          <a:xfrm>
            <a:off x="0" y="1548584"/>
            <a:ext cx="121920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sẻ một số việc em đã làm để thể hiện việc giữ đúng lời hứa.</a:t>
            </a:r>
            <a:endParaRPr lang="en-US" sz="30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8733F662-FF57-4E68-8890-B86429F4719F}"/>
              </a:ext>
            </a:extLst>
          </p:cNvPr>
          <p:cNvSpPr txBox="1"/>
          <p:nvPr/>
        </p:nvSpPr>
        <p:spPr>
          <a:xfrm>
            <a:off x="-23750" y="398207"/>
            <a:ext cx="1219200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30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nl-NL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Bài học hôm nay cho chúng ta biết cần giữ đúng lời hứa với bản thân mình và người khác.</a:t>
            </a:r>
            <a:endParaRPr lang="en-US" sz="30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8621265B-B91C-448C-861F-92AA8822DD58}"/>
              </a:ext>
            </a:extLst>
          </p:cNvPr>
          <p:cNvSpPr txBox="1"/>
          <p:nvPr/>
        </p:nvSpPr>
        <p:spPr>
          <a:xfrm>
            <a:off x="0" y="2315091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0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nl-NL" sz="3000" b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000" b="1" u="sng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Dặn dò</a:t>
            </a:r>
            <a:r>
              <a:rPr lang="nl-NL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</a:t>
            </a:r>
            <a:endParaRPr lang="en-US" sz="3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4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4595" y="0"/>
            <a:ext cx="12766595" cy="685800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2155550" y="636406"/>
            <a:ext cx="1987526" cy="232937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3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29390" y="867509"/>
            <a:ext cx="1760725" cy="1860452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5329515" y="679782"/>
            <a:ext cx="2103120" cy="22860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5a151c87f1f159262a412ad550c34737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84275" y="479053"/>
            <a:ext cx="1492184" cy="2805018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8423213" y="771222"/>
            <a:ext cx="2103120" cy="219456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2679d57cccfcefe3eb811ab9b30397c8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08566" y="237821"/>
            <a:ext cx="1627488" cy="2586111"/>
          </a:xfrm>
          <a:prstGeom prst="rect">
            <a:avLst/>
          </a:prstGeom>
        </p:spPr>
      </p:pic>
      <p:sp>
        <p:nvSpPr>
          <p:cNvPr id="3" name="Action Button: End 2">
            <a:hlinkClick r:id="rId9" action="ppaction://hlinksldjump" highlightClick="1"/>
          </p:cNvPr>
          <p:cNvSpPr/>
          <p:nvPr/>
        </p:nvSpPr>
        <p:spPr>
          <a:xfrm>
            <a:off x="10124661" y="6175513"/>
            <a:ext cx="1497496" cy="556591"/>
          </a:xfrm>
          <a:prstGeom prst="actionButtonEn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56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8865 L -0.00365 0.590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250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0.0125 0.5643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2821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-0.00325 0.553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2768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1966"/>
            <a:ext cx="12192000" cy="6774068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24"/>
          <p:cNvSpPr txBox="1"/>
          <p:nvPr/>
        </p:nvSpPr>
        <p:spPr>
          <a:xfrm>
            <a:off x="622859" y="1888255"/>
            <a:ext cx="1094628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54BAC6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CHÀO TẠM BIỆT CÁC BẠN NHỎ</a:t>
            </a:r>
            <a:endParaRPr sz="5400" b="1">
              <a:solidFill>
                <a:srgbClr val="54BAC6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95" name="Google Shape;595;p24"/>
          <p:cNvSpPr txBox="1"/>
          <p:nvPr/>
        </p:nvSpPr>
        <p:spPr>
          <a:xfrm>
            <a:off x="3451237" y="3314657"/>
            <a:ext cx="54457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卡/通/教/育/类/模/板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3" name="Google Shape;60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98752" y="2567621"/>
            <a:ext cx="5066215" cy="5066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6400" y="3225084"/>
            <a:ext cx="8810158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38200" y="3198329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53806" y="4063284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68262" y="5041542"/>
            <a:ext cx="3663230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6400" y="5867752"/>
            <a:ext cx="442174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38200" y="4943358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38200" y="4040301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38200" y="5855685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14400" y="3274529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0" y="5931885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" y="5019558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" y="4116501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00200" y="3289294"/>
            <a:ext cx="8962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Giúp chúng ta thêm hiểu biết và đạt kết quả tốt trong học tập.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30006" y="4139484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 có lợi ích gì.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44462" y="5041542"/>
            <a:ext cx="3722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Giúp chúng ta hiểu biết.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52599" y="5867752"/>
            <a:ext cx="5118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Đạt kết quả tốt trong học tập.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 descr="1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95400" y="-304800"/>
            <a:ext cx="9144000" cy="35814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570667" y="1169846"/>
            <a:ext cx="5638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Ham học hỏi có lợi ích là:</a:t>
            </a:r>
            <a:endParaRPr lang="en-US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9" descr="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3062632"/>
            <a:ext cx="609600" cy="743224"/>
          </a:xfrm>
          <a:prstGeom prst="rect">
            <a:avLst/>
          </a:prstGeom>
        </p:spPr>
      </p:pic>
      <p:pic>
        <p:nvPicPr>
          <p:cNvPr id="31" name="Picture 30" descr="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" y="3887902"/>
            <a:ext cx="685800" cy="836127"/>
          </a:xfrm>
          <a:prstGeom prst="rect">
            <a:avLst/>
          </a:prstGeom>
        </p:spPr>
      </p:pic>
      <p:pic>
        <p:nvPicPr>
          <p:cNvPr id="32" name="Picture 31" descr="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" y="4790959"/>
            <a:ext cx="685800" cy="836127"/>
          </a:xfrm>
          <a:prstGeom prst="rect">
            <a:avLst/>
          </a:prstGeom>
        </p:spPr>
      </p:pic>
      <p:pic>
        <p:nvPicPr>
          <p:cNvPr id="33" name="Picture 32" descr="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" y="5703286"/>
            <a:ext cx="685800" cy="836127"/>
          </a:xfrm>
          <a:prstGeom prst="rect">
            <a:avLst/>
          </a:prstGeom>
        </p:spPr>
      </p:pic>
      <p:pic>
        <p:nvPicPr>
          <p:cNvPr id="34" name="Picture 33" descr="3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978314" y="5185746"/>
            <a:ext cx="1371600" cy="1672254"/>
          </a:xfrm>
          <a:prstGeom prst="rect">
            <a:avLst/>
          </a:prstGeom>
        </p:spPr>
      </p:pic>
      <p:pic>
        <p:nvPicPr>
          <p:cNvPr id="35" name="Picture 34" descr="tich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616364" y="3081956"/>
            <a:ext cx="723900" cy="7239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616364" y="4072556"/>
            <a:ext cx="533400" cy="53340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616364" y="5063156"/>
            <a:ext cx="533400" cy="533400"/>
          </a:xfrm>
          <a:prstGeom prst="rect">
            <a:avLst/>
          </a:prstGeom>
        </p:spPr>
      </p:pic>
      <p:pic>
        <p:nvPicPr>
          <p:cNvPr id="38" name="Picture 37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616364" y="5977556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8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0" y="4114800"/>
            <a:ext cx="493448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0" y="5105400"/>
            <a:ext cx="493448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0" y="6019800"/>
            <a:ext cx="493448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133600" y="4038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133600" y="3124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3200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4114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24200" y="3352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Ngồi học nói chuyện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24200" y="4191000"/>
            <a:ext cx="4598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 tập trung nghe giảng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24200" y="5105400"/>
            <a:ext cx="4598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 việc riêng trong giờ học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4200" y="6019800"/>
            <a:ext cx="4598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Chăm chú nghe cô giảng bài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8" descr="5a151c87f1f159262a412ad550c3473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95400" y="2514600"/>
            <a:ext cx="914400" cy="1557337"/>
          </a:xfrm>
          <a:prstGeom prst="rect">
            <a:avLst/>
          </a:prstGeom>
        </p:spPr>
      </p:pic>
      <p:pic>
        <p:nvPicPr>
          <p:cNvPr id="30" name="Picture 29" descr="5a151c87f1f159262a412ad550c3473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71600" y="3505201"/>
            <a:ext cx="762000" cy="1297781"/>
          </a:xfrm>
          <a:prstGeom prst="rect">
            <a:avLst/>
          </a:prstGeom>
        </p:spPr>
      </p:pic>
      <p:pic>
        <p:nvPicPr>
          <p:cNvPr id="31" name="Picture 30" descr="5a151c87f1f159262a412ad550c3473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95400" y="4343401"/>
            <a:ext cx="914400" cy="1557337"/>
          </a:xfrm>
          <a:prstGeom prst="rect">
            <a:avLst/>
          </a:prstGeom>
        </p:spPr>
      </p:pic>
      <p:pic>
        <p:nvPicPr>
          <p:cNvPr id="32" name="Picture 31" descr="5a151c87f1f159262a412ad550c3473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95400" y="5486401"/>
            <a:ext cx="914400" cy="1557337"/>
          </a:xfrm>
          <a:prstGeom prst="rect">
            <a:avLst/>
          </a:prstGeom>
        </p:spPr>
      </p:pic>
      <p:pic>
        <p:nvPicPr>
          <p:cNvPr id="33" name="Picture 32" descr="5a151c87f1f159262a412ad550c34737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44000" y="4495800"/>
            <a:ext cx="1524000" cy="2595562"/>
          </a:xfrm>
          <a:prstGeom prst="rect">
            <a:avLst/>
          </a:prstGeom>
        </p:spPr>
      </p:pic>
      <p:pic>
        <p:nvPicPr>
          <p:cNvPr id="34" name="Picture 33" descr="tic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172986" y="5871340"/>
            <a:ext cx="723900" cy="7239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249186" y="3280540"/>
            <a:ext cx="533400" cy="5334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249186" y="4118740"/>
            <a:ext cx="533400" cy="53340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249186" y="5109340"/>
            <a:ext cx="533400" cy="533400"/>
          </a:xfrm>
          <a:prstGeom prst="rect">
            <a:avLst/>
          </a:prstGeom>
        </p:spPr>
      </p:pic>
      <p:pic>
        <p:nvPicPr>
          <p:cNvPr id="38" name="Picture 37" descr="11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295400" y="-304800"/>
            <a:ext cx="9144000" cy="33528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579790" y="771435"/>
            <a:ext cx="56388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iệc làm nào dưới đây thể hiện sự ham học hỏi?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93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41231" y="0"/>
            <a:ext cx="12534438" cy="44915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38647" y="1584033"/>
            <a:ext cx="8062175" cy="13234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Em hãy nêu một số việc làm thể hiện việc ham học hỏi của bản thân.</a:t>
            </a:r>
            <a:endParaRPr lang="en-US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36" descr="2679d57cccfcefe3eb811ab9b30397c8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20200" y="4490158"/>
            <a:ext cx="1676400" cy="236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9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266" y="98738"/>
            <a:ext cx="9372600" cy="1200416"/>
          </a:xfrm>
        </p:spPr>
        <p:txBody>
          <a:bodyPr/>
          <a:lstStyle/>
          <a:p>
            <a:pPr algn="ctr"/>
            <a:r>
              <a:rPr lang="vi-VN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6 tháng 12 năm 2022</a:t>
            </a:r>
            <a:br>
              <a:rPr lang="vi-VN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endParaRPr lang="en-US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âu chuyện- Giữ lời hứa- hs trường Tiểu học Thanh Hà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73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9266" y="1299154"/>
            <a:ext cx="9607826" cy="540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3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E38361C5-A86B-4EE8-AD24-E51BBB9EA148}"/>
              </a:ext>
            </a:extLst>
          </p:cNvPr>
          <p:cNvSpPr txBox="1"/>
          <p:nvPr/>
        </p:nvSpPr>
        <p:spPr>
          <a:xfrm>
            <a:off x="0" y="1513997"/>
            <a:ext cx="6548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kinh nghiệm:</a:t>
            </a:r>
            <a:endParaRPr lang="en-US" sz="5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39266" y="98738"/>
            <a:ext cx="9372600" cy="1200416"/>
          </a:xfrm>
        </p:spPr>
        <p:txBody>
          <a:bodyPr/>
          <a:lstStyle/>
          <a:p>
            <a:pPr algn="ctr"/>
            <a:r>
              <a:rPr lang="vi-VN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6 tháng 12 năm 2022</a:t>
            </a:r>
            <a:br>
              <a:rPr lang="vi-VN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endParaRPr lang="en-US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3">
            <a:extLst>
              <a:ext uri="{FF2B5EF4-FFF2-40B4-BE49-F238E27FC236}">
                <a16:creationId xmlns="" xmlns:a16="http://schemas.microsoft.com/office/drawing/2014/main" id="{E38361C5-A86B-4EE8-AD24-E51BBB9EA148}"/>
              </a:ext>
            </a:extLst>
          </p:cNvPr>
          <p:cNvSpPr txBox="1"/>
          <p:nvPr/>
        </p:nvSpPr>
        <p:spPr>
          <a:xfrm>
            <a:off x="244699" y="2437327"/>
            <a:ext cx="116682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Đã có ai hứa với em điều gì chưa?</a:t>
            </a:r>
          </a:p>
          <a:p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Người đó có thực hiện được lời hứa với em không?</a:t>
            </a:r>
          </a:p>
          <a:p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Khi đó, em cảm thấy thế nào?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47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E38361C5-A86B-4EE8-AD24-E51BBB9EA148}"/>
              </a:ext>
            </a:extLst>
          </p:cNvPr>
          <p:cNvSpPr txBox="1"/>
          <p:nvPr/>
        </p:nvSpPr>
        <p:spPr>
          <a:xfrm>
            <a:off x="2551424" y="1598403"/>
            <a:ext cx="6548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lời hứa (Tiết 1)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39266" y="397987"/>
            <a:ext cx="9372600" cy="1200416"/>
          </a:xfrm>
        </p:spPr>
        <p:txBody>
          <a:bodyPr/>
          <a:lstStyle/>
          <a:p>
            <a:pPr algn="ctr"/>
            <a:r>
              <a:rPr lang="vi-VN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6 tháng 12 năm 2022</a:t>
            </a:r>
            <a:br>
              <a:rPr lang="vi-VN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endParaRPr lang="en-US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63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E51A4460-F73A-4798-B45A-64F729C458AF}"/>
              </a:ext>
            </a:extLst>
          </p:cNvPr>
          <p:cNvSpPr txBox="1"/>
          <p:nvPr/>
        </p:nvSpPr>
        <p:spPr>
          <a:xfrm>
            <a:off x="0" y="190462"/>
            <a:ext cx="9350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808C704A-EDBE-4093-A568-8D5C1292FAA4}"/>
              </a:ext>
            </a:extLst>
          </p:cNvPr>
          <p:cNvSpPr txBox="1"/>
          <p:nvPr/>
        </p:nvSpPr>
        <p:spPr>
          <a:xfrm>
            <a:off x="-71630" y="1072130"/>
            <a:ext cx="89204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Bong bóng Ý nghĩ: Hình đám mây 3">
            <a:extLst>
              <a:ext uri="{FF2B5EF4-FFF2-40B4-BE49-F238E27FC236}">
                <a16:creationId xmlns="" xmlns:a16="http://schemas.microsoft.com/office/drawing/2014/main" id="{CA628FBF-3888-4B40-BE26-973B9B7FE840}"/>
              </a:ext>
            </a:extLst>
          </p:cNvPr>
          <p:cNvSpPr/>
          <p:nvPr/>
        </p:nvSpPr>
        <p:spPr>
          <a:xfrm>
            <a:off x="9012373" y="0"/>
            <a:ext cx="3082413" cy="1732558"/>
          </a:xfrm>
          <a:prstGeom prst="cloudCallout">
            <a:avLst>
              <a:gd name="adj1" fmla="val -93015"/>
              <a:gd name="adj2" fmla="val 1432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683" t="46386" r="3481" b="24802"/>
          <a:stretch/>
        </p:blipFill>
        <p:spPr>
          <a:xfrm>
            <a:off x="0" y="1648151"/>
            <a:ext cx="4515729" cy="30010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15666" b="59411"/>
          <a:stretch/>
        </p:blipFill>
        <p:spPr>
          <a:xfrm>
            <a:off x="4755447" y="1967894"/>
            <a:ext cx="4256926" cy="26813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15666" b="59411"/>
          <a:stretch/>
        </p:blipFill>
        <p:spPr>
          <a:xfrm>
            <a:off x="4907847" y="2120294"/>
            <a:ext cx="4256926" cy="268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6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theme/theme1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61883.potx" id="{18737D51-7733-4200-B5C9-BF22CA2CE631}" vid="{40CEFE45-12FF-4454-86EB-59F04C858872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Presentation2</Template>
  <TotalTime>1179</TotalTime>
  <Words>715</Words>
  <Application>Microsoft Office PowerPoint</Application>
  <PresentationFormat>Widescreen</PresentationFormat>
  <Paragraphs>69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等线</vt:lpstr>
      <vt:lpstr>Euphemia</vt:lpstr>
      <vt:lpstr>Times New Roman</vt:lpstr>
      <vt:lpstr>Wingdings</vt:lpstr>
      <vt:lpstr>Children Playing 16x9</vt:lpstr>
      <vt:lpstr>PHÒNG GD &amp; ĐT TX TÂN UYÊN TRƯỜNG TIỂU HỌC TÂN PHƯỚC KHÁNH A</vt:lpstr>
      <vt:lpstr>PowerPoint Presentation</vt:lpstr>
      <vt:lpstr>PowerPoint Presentation</vt:lpstr>
      <vt:lpstr>PowerPoint Presentation</vt:lpstr>
      <vt:lpstr>PowerPoint Presentation</vt:lpstr>
      <vt:lpstr>Thứ ba ngày 6 tháng 12 năm 2022 Đạo đức</vt:lpstr>
      <vt:lpstr>Thứ ba ngày 6 tháng 12 năm 2022 Đạo đức</vt:lpstr>
      <vt:lpstr>Thứ ba ngày 6 tháng 12 năm 2022 Đạo đức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Nguyễn Gia Bảo - THCS Lý Tự Trọng</dc:creator>
  <cp:lastModifiedBy>Win 8</cp:lastModifiedBy>
  <cp:revision>113</cp:revision>
  <dcterms:created xsi:type="dcterms:W3CDTF">2022-06-05T13:43:08Z</dcterms:created>
  <dcterms:modified xsi:type="dcterms:W3CDTF">2022-12-06T02:33:10Z</dcterms:modified>
</cp:coreProperties>
</file>