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9" r:id="rId2"/>
    <p:sldMasterId id="2147483703" r:id="rId3"/>
    <p:sldMasterId id="2147483717" r:id="rId4"/>
    <p:sldMasterId id="2147483851" r:id="rId5"/>
    <p:sldMasterId id="2147483876" r:id="rId6"/>
  </p:sldMasterIdLst>
  <p:notesMasterIdLst>
    <p:notesMasterId r:id="rId25"/>
  </p:notesMasterIdLst>
  <p:sldIdLst>
    <p:sldId id="374" r:id="rId7"/>
    <p:sldId id="384" r:id="rId8"/>
    <p:sldId id="387" r:id="rId9"/>
    <p:sldId id="376" r:id="rId10"/>
    <p:sldId id="396" r:id="rId11"/>
    <p:sldId id="377" r:id="rId12"/>
    <p:sldId id="392" r:id="rId13"/>
    <p:sldId id="393" r:id="rId14"/>
    <p:sldId id="394" r:id="rId15"/>
    <p:sldId id="385" r:id="rId16"/>
    <p:sldId id="388" r:id="rId17"/>
    <p:sldId id="380" r:id="rId18"/>
    <p:sldId id="389" r:id="rId19"/>
    <p:sldId id="382" r:id="rId20"/>
    <p:sldId id="390" r:id="rId21"/>
    <p:sldId id="395" r:id="rId22"/>
    <p:sldId id="386" r:id="rId23"/>
    <p:sldId id="35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30" autoAdjust="0"/>
    <p:restoredTop sz="94660"/>
  </p:normalViewPr>
  <p:slideViewPr>
    <p:cSldViewPr snapToGrid="0">
      <p:cViewPr varScale="1">
        <p:scale>
          <a:sx n="65" d="100"/>
          <a:sy n="65" d="100"/>
        </p:scale>
        <p:origin x="-7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8DD17-7D7A-46F0-B55B-855657951C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D62DB-BD7A-4D45-A317-A97AC8266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4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>
            <a:extLst>
              <a:ext uri="{FF2B5EF4-FFF2-40B4-BE49-F238E27FC236}">
                <a16:creationId xmlns="" xmlns:a16="http://schemas.microsoft.com/office/drawing/2014/main" id="{F9F5EF60-5AE9-4AD7-8A9A-21195C1F02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>
            <a:extLst>
              <a:ext uri="{FF2B5EF4-FFF2-40B4-BE49-F238E27FC236}">
                <a16:creationId xmlns="" xmlns:a16="http://schemas.microsoft.com/office/drawing/2014/main" id="{921ACB95-3543-4779-9D3B-47760DF1AA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14340" name="灯片编号占位符 3">
            <a:extLst>
              <a:ext uri="{FF2B5EF4-FFF2-40B4-BE49-F238E27FC236}">
                <a16:creationId xmlns="" xmlns:a16="http://schemas.microsoft.com/office/drawing/2014/main" id="{5B623E68-B91D-4A3F-9940-C6A3641FEF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1390D6-2738-4BBA-A9B6-9A1D85559A3E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="" xmlns:a16="http://schemas.microsoft.com/office/drawing/2014/main" id="{D440023B-FD0A-4E21-8643-6E8079F8D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="" xmlns:a16="http://schemas.microsoft.com/office/drawing/2014/main" id="{35F36980-CBA1-4D90-831C-3A53821970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="" xmlns:a16="http://schemas.microsoft.com/office/drawing/2014/main" id="{CA9592FC-F521-47BB-8899-ABD722EC8B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CF4730-D4A6-46A4-8BD8-1EA8A7821A4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="" xmlns:a16="http://schemas.microsoft.com/office/drawing/2014/main" id="{D440023B-FD0A-4E21-8643-6E8079F8D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="" xmlns:a16="http://schemas.microsoft.com/office/drawing/2014/main" id="{35F36980-CBA1-4D90-831C-3A53821970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="" xmlns:a16="http://schemas.microsoft.com/office/drawing/2014/main" id="{CA9592FC-F521-47BB-8899-ABD722EC8B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CF4730-D4A6-46A4-8BD8-1EA8A7821A4D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>
            <a:extLst>
              <a:ext uri="{FF2B5EF4-FFF2-40B4-BE49-F238E27FC236}">
                <a16:creationId xmlns="" xmlns:a16="http://schemas.microsoft.com/office/drawing/2014/main" id="{F9F5EF60-5AE9-4AD7-8A9A-21195C1F02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>
            <a:extLst>
              <a:ext uri="{FF2B5EF4-FFF2-40B4-BE49-F238E27FC236}">
                <a16:creationId xmlns="" xmlns:a16="http://schemas.microsoft.com/office/drawing/2014/main" id="{921ACB95-3543-4779-9D3B-47760DF1AA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14340" name="灯片编号占位符 3">
            <a:extLst>
              <a:ext uri="{FF2B5EF4-FFF2-40B4-BE49-F238E27FC236}">
                <a16:creationId xmlns="" xmlns:a16="http://schemas.microsoft.com/office/drawing/2014/main" id="{5B623E68-B91D-4A3F-9940-C6A3641FEF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1390D6-2738-4BBA-A9B6-9A1D85559A3E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>
            <a:extLst>
              <a:ext uri="{FF2B5EF4-FFF2-40B4-BE49-F238E27FC236}">
                <a16:creationId xmlns="" xmlns:a16="http://schemas.microsoft.com/office/drawing/2014/main" id="{0FDED81E-E6D4-43F9-A26F-367D8164CD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备注占位符 2">
            <a:extLst>
              <a:ext uri="{FF2B5EF4-FFF2-40B4-BE49-F238E27FC236}">
                <a16:creationId xmlns="" xmlns:a16="http://schemas.microsoft.com/office/drawing/2014/main" id="{D3E08867-A1A2-44B5-8510-F7F10ED05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30724" name="灯片编号占位符 3">
            <a:extLst>
              <a:ext uri="{FF2B5EF4-FFF2-40B4-BE49-F238E27FC236}">
                <a16:creationId xmlns="" xmlns:a16="http://schemas.microsoft.com/office/drawing/2014/main" id="{A0B0FFA0-A836-489F-84B6-3873CA55D0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872C7C-62F8-4400-BB08-3BBD5E52868F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>
            <a:extLst>
              <a:ext uri="{FF2B5EF4-FFF2-40B4-BE49-F238E27FC236}">
                <a16:creationId xmlns="" xmlns:a16="http://schemas.microsoft.com/office/drawing/2014/main" id="{7D626C98-EAB5-459A-9CC8-22986C1742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42888" y="1431925"/>
            <a:ext cx="6872287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>
            <a:extLst>
              <a:ext uri="{FF2B5EF4-FFF2-40B4-BE49-F238E27FC236}">
                <a16:creationId xmlns="" xmlns:a16="http://schemas.microsoft.com/office/drawing/2014/main" id="{FA8D536E-965D-438F-86F0-310901730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6868" name="灯片编号占位符 3">
            <a:extLst>
              <a:ext uri="{FF2B5EF4-FFF2-40B4-BE49-F238E27FC236}">
                <a16:creationId xmlns="" xmlns:a16="http://schemas.microsoft.com/office/drawing/2014/main" id="{EB542484-C166-483A-9882-2338424868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4E7432-8DAA-40B6-A935-C7F270109DE6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>
            <a:extLst>
              <a:ext uri="{FF2B5EF4-FFF2-40B4-BE49-F238E27FC236}">
                <a16:creationId xmlns="" xmlns:a16="http://schemas.microsoft.com/office/drawing/2014/main" id="{7D626C98-EAB5-459A-9CC8-22986C1742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42888" y="1431925"/>
            <a:ext cx="6872287" cy="3865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>
            <a:extLst>
              <a:ext uri="{FF2B5EF4-FFF2-40B4-BE49-F238E27FC236}">
                <a16:creationId xmlns="" xmlns:a16="http://schemas.microsoft.com/office/drawing/2014/main" id="{FA8D536E-965D-438F-86F0-310901730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6868" name="灯片编号占位符 3">
            <a:extLst>
              <a:ext uri="{FF2B5EF4-FFF2-40B4-BE49-F238E27FC236}">
                <a16:creationId xmlns="" xmlns:a16="http://schemas.microsoft.com/office/drawing/2014/main" id="{EB542484-C166-483A-9882-2338424868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4E7432-8DAA-40B6-A935-C7F270109DE6}" type="slidenum">
              <a:rPr lang="zh-CN" altLang="en-US" smtClean="0"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zh-CN" altLang="en-US"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933444E-F9B2-443D-8ED3-39BEF0F6B1B7}" type="slidenum">
              <a:rPr lang="zh-CN" altLang="en-US" smtClean="0">
                <a:solidFill>
                  <a:srgbClr val="000000"/>
                </a:solidFill>
                <a:ea typeface="字魂52号-阿开漫画体"/>
                <a:cs typeface="字魂52号-阿开漫画体"/>
              </a:rPr>
              <a:pPr eaLnBrk="1" hangingPunct="1"/>
              <a:t>16</a:t>
            </a:fld>
            <a:endParaRPr lang="zh-CN" altLang="en-US" smtClean="0">
              <a:solidFill>
                <a:srgbClr val="000000"/>
              </a:solidFill>
              <a:ea typeface="字魂52号-阿开漫画体"/>
              <a:cs typeface="字魂52号-阿开漫画体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e78f86e20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9" name="Google Shape;2639;ge78f86e20c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70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3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2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8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8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3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2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6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2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0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6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6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2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7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6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0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7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8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5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6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58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6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1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0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3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4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1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87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6"/>
            <a:ext cx="12192075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8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1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6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9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5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16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 rot="10800000">
            <a:off x="11" y="655086"/>
            <a:ext cx="12192075" cy="5288691"/>
            <a:chOff x="240700" y="1004675"/>
            <a:chExt cx="2132675" cy="925114"/>
          </a:xfrm>
        </p:grpSpPr>
        <p:sp>
          <p:nvSpPr>
            <p:cNvPr id="23" name="Google Shape;23;p3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240700" y="1684439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1648401" y="4417468"/>
            <a:ext cx="889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145999" y="1097233"/>
            <a:ext cx="127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2736801" y="5585933"/>
            <a:ext cx="67184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10888462" y="825901"/>
            <a:ext cx="1066549" cy="5900504"/>
            <a:chOff x="8166346" y="619425"/>
            <a:chExt cx="799912" cy="4425378"/>
          </a:xfrm>
        </p:grpSpPr>
        <p:sp>
          <p:nvSpPr>
            <p:cNvPr id="32" name="Google Shape;32;p3"/>
            <p:cNvSpPr/>
            <p:nvPr/>
          </p:nvSpPr>
          <p:spPr>
            <a:xfrm flipH="1">
              <a:off x="8322795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8264712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8515759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201484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 flipH="1">
              <a:off x="8380571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166346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" name="Google Shape;38;p3"/>
          <p:cNvSpPr/>
          <p:nvPr/>
        </p:nvSpPr>
        <p:spPr>
          <a:xfrm>
            <a:off x="8937284" y="2258034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flipH="1">
            <a:off x="1878648" y="2466949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" name="Google Shape;40;p3"/>
          <p:cNvGrpSpPr/>
          <p:nvPr/>
        </p:nvGrpSpPr>
        <p:grpSpPr>
          <a:xfrm>
            <a:off x="572733" y="5678861"/>
            <a:ext cx="951737" cy="1176349"/>
            <a:chOff x="-2190501" y="2879247"/>
            <a:chExt cx="942563" cy="1165010"/>
          </a:xfrm>
        </p:grpSpPr>
        <p:sp>
          <p:nvSpPr>
            <p:cNvPr id="41" name="Google Shape;41;p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04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-32" y="5388660"/>
            <a:ext cx="12192075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-32" y="2709769"/>
            <a:ext cx="12192075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-32" y="4498126"/>
            <a:ext cx="12192075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-32" y="2185966"/>
            <a:ext cx="12192075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-32" y="1125214"/>
            <a:ext cx="12192075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body" idx="1"/>
          </p:nvPr>
        </p:nvSpPr>
        <p:spPr>
          <a:xfrm>
            <a:off x="960000" y="1435033"/>
            <a:ext cx="10272000" cy="47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1" lvl="0" indent="-30479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383" lvl="1" indent="-3047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75" lvl="2" indent="-3047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66" lvl="3" indent="-3047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958" lvl="4" indent="-3047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149" lvl="5" indent="-3047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341" lvl="6" indent="-3047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532" lvl="7" indent="-3047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724" lvl="8" indent="-3047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/>
          <p:nvPr/>
        </p:nvSpPr>
        <p:spPr>
          <a:xfrm flipH="1">
            <a:off x="10236981" y="675616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 flipH="1">
            <a:off x="9862449" y="19710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-400219" y="1235232"/>
            <a:ext cx="1305651" cy="27386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026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/>
          <p:nvPr/>
        </p:nvSpPr>
        <p:spPr>
          <a:xfrm>
            <a:off x="-32" y="5388660"/>
            <a:ext cx="12192075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5"/>
          <p:cNvSpPr/>
          <p:nvPr/>
        </p:nvSpPr>
        <p:spPr>
          <a:xfrm>
            <a:off x="-32" y="2709769"/>
            <a:ext cx="12192075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-32" y="4498126"/>
            <a:ext cx="12192075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-32" y="2185966"/>
            <a:ext cx="12192075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-32" y="1125214"/>
            <a:ext cx="12192075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1"/>
          </p:nvPr>
        </p:nvSpPr>
        <p:spPr>
          <a:xfrm>
            <a:off x="1676834" y="317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200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2"/>
          </p:nvPr>
        </p:nvSpPr>
        <p:spPr>
          <a:xfrm>
            <a:off x="6550001" y="317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200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3"/>
          </p:nvPr>
        </p:nvSpPr>
        <p:spPr>
          <a:xfrm>
            <a:off x="2172434" y="3889534"/>
            <a:ext cx="2886400" cy="1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7083601" y="3889534"/>
            <a:ext cx="2809600" cy="1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953466" y="545576"/>
            <a:ext cx="102852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5"/>
          <p:cNvGrpSpPr/>
          <p:nvPr/>
        </p:nvGrpSpPr>
        <p:grpSpPr>
          <a:xfrm>
            <a:off x="10248509" y="1669212"/>
            <a:ext cx="2796293" cy="1271584"/>
            <a:chOff x="7686382" y="1251909"/>
            <a:chExt cx="2097219" cy="953688"/>
          </a:xfrm>
        </p:grpSpPr>
        <p:sp>
          <p:nvSpPr>
            <p:cNvPr id="69" name="Google Shape;69;p5"/>
            <p:cNvSpPr/>
            <p:nvPr/>
          </p:nvSpPr>
          <p:spPr>
            <a:xfrm flipH="1">
              <a:off x="7686382" y="1927377"/>
              <a:ext cx="1032218" cy="27822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 flipH="1">
              <a:off x="8033500" y="1251909"/>
              <a:ext cx="1750101" cy="50400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" name="Google Shape;71;p5"/>
          <p:cNvSpPr/>
          <p:nvPr/>
        </p:nvSpPr>
        <p:spPr>
          <a:xfrm flipH="1">
            <a:off x="211045" y="2755974"/>
            <a:ext cx="1135291" cy="326976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2" name="Google Shape;72;p5"/>
          <p:cNvGrpSpPr/>
          <p:nvPr/>
        </p:nvGrpSpPr>
        <p:grpSpPr>
          <a:xfrm>
            <a:off x="9" y="5195601"/>
            <a:ext cx="2285189" cy="1659608"/>
            <a:chOff x="6" y="3896701"/>
            <a:chExt cx="1713892" cy="1244706"/>
          </a:xfrm>
        </p:grpSpPr>
        <p:grpSp>
          <p:nvGrpSpPr>
            <p:cNvPr id="73" name="Google Shape;73;p5"/>
            <p:cNvGrpSpPr/>
            <p:nvPr/>
          </p:nvGrpSpPr>
          <p:grpSpPr>
            <a:xfrm rot="751150">
              <a:off x="110265" y="3967231"/>
              <a:ext cx="754542" cy="946219"/>
              <a:chOff x="6063688" y="896804"/>
              <a:chExt cx="254290" cy="318887"/>
            </a:xfrm>
          </p:grpSpPr>
          <p:sp>
            <p:nvSpPr>
              <p:cNvPr id="74" name="Google Shape;74;p5"/>
              <p:cNvSpPr/>
              <p:nvPr/>
            </p:nvSpPr>
            <p:spPr>
              <a:xfrm>
                <a:off x="6063688" y="896804"/>
                <a:ext cx="254290" cy="246980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7433" extrusionOk="0">
                    <a:moveTo>
                      <a:pt x="3795" y="1"/>
                    </a:moveTo>
                    <a:cubicBezTo>
                      <a:pt x="1829" y="1"/>
                      <a:pt x="101" y="1568"/>
                      <a:pt x="1" y="3547"/>
                    </a:cubicBezTo>
                    <a:cubicBezTo>
                      <a:pt x="1" y="5615"/>
                      <a:pt x="1526" y="7321"/>
                      <a:pt x="3568" y="7425"/>
                    </a:cubicBezTo>
                    <a:cubicBezTo>
                      <a:pt x="3653" y="7430"/>
                      <a:pt x="3737" y="7432"/>
                      <a:pt x="3821" y="7432"/>
                    </a:cubicBezTo>
                    <a:cubicBezTo>
                      <a:pt x="5848" y="7432"/>
                      <a:pt x="7450" y="5944"/>
                      <a:pt x="7549" y="3883"/>
                    </a:cubicBezTo>
                    <a:cubicBezTo>
                      <a:pt x="7652" y="1841"/>
                      <a:pt x="6050" y="109"/>
                      <a:pt x="3982" y="6"/>
                    </a:cubicBezTo>
                    <a:cubicBezTo>
                      <a:pt x="3919" y="3"/>
                      <a:pt x="3857" y="1"/>
                      <a:pt x="3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6178791" y="1006424"/>
                <a:ext cx="64461" cy="209267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6298" extrusionOk="0">
                    <a:moveTo>
                      <a:pt x="351" y="1"/>
                    </a:moveTo>
                    <a:cubicBezTo>
                      <a:pt x="311" y="1"/>
                      <a:pt x="263" y="14"/>
                      <a:pt x="207" y="41"/>
                    </a:cubicBezTo>
                    <a:cubicBezTo>
                      <a:pt x="104" y="41"/>
                      <a:pt x="1" y="248"/>
                      <a:pt x="1" y="377"/>
                    </a:cubicBezTo>
                    <a:lnTo>
                      <a:pt x="1397" y="5961"/>
                    </a:lnTo>
                    <a:cubicBezTo>
                      <a:pt x="1397" y="6194"/>
                      <a:pt x="1500" y="6297"/>
                      <a:pt x="1707" y="6297"/>
                    </a:cubicBezTo>
                    <a:cubicBezTo>
                      <a:pt x="1810" y="6194"/>
                      <a:pt x="1939" y="6065"/>
                      <a:pt x="1939" y="5858"/>
                    </a:cubicBezTo>
                    <a:lnTo>
                      <a:pt x="518" y="248"/>
                    </a:lnTo>
                    <a:cubicBezTo>
                      <a:pt x="518" y="97"/>
                      <a:pt x="462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6157325" y="1026993"/>
                <a:ext cx="78184" cy="5392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1623" extrusionOk="0">
                    <a:moveTo>
                      <a:pt x="1969" y="1"/>
                    </a:moveTo>
                    <a:cubicBezTo>
                      <a:pt x="1872" y="1"/>
                      <a:pt x="1767" y="51"/>
                      <a:pt x="1707" y="172"/>
                    </a:cubicBezTo>
                    <a:lnTo>
                      <a:pt x="1293" y="922"/>
                    </a:lnTo>
                    <a:lnTo>
                      <a:pt x="517" y="508"/>
                    </a:lnTo>
                    <a:cubicBezTo>
                      <a:pt x="432" y="465"/>
                      <a:pt x="364" y="440"/>
                      <a:pt x="306" y="440"/>
                    </a:cubicBezTo>
                    <a:cubicBezTo>
                      <a:pt x="225" y="440"/>
                      <a:pt x="164" y="490"/>
                      <a:pt x="104" y="612"/>
                    </a:cubicBezTo>
                    <a:cubicBezTo>
                      <a:pt x="0" y="715"/>
                      <a:pt x="104" y="922"/>
                      <a:pt x="207" y="922"/>
                    </a:cubicBezTo>
                    <a:lnTo>
                      <a:pt x="1164" y="1568"/>
                    </a:lnTo>
                    <a:cubicBezTo>
                      <a:pt x="1202" y="1607"/>
                      <a:pt x="1248" y="1622"/>
                      <a:pt x="1296" y="1622"/>
                    </a:cubicBezTo>
                    <a:cubicBezTo>
                      <a:pt x="1407" y="1622"/>
                      <a:pt x="1531" y="1537"/>
                      <a:pt x="1603" y="1465"/>
                    </a:cubicBezTo>
                    <a:lnTo>
                      <a:pt x="2249" y="508"/>
                    </a:lnTo>
                    <a:cubicBezTo>
                      <a:pt x="2353" y="275"/>
                      <a:pt x="2249" y="172"/>
                      <a:pt x="2146" y="69"/>
                    </a:cubicBezTo>
                    <a:cubicBezTo>
                      <a:pt x="2103" y="26"/>
                      <a:pt x="2038" y="1"/>
                      <a:pt x="19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7" name="Google Shape;77;p5"/>
            <p:cNvGrpSpPr/>
            <p:nvPr/>
          </p:nvGrpSpPr>
          <p:grpSpPr>
            <a:xfrm>
              <a:off x="6" y="4843508"/>
              <a:ext cx="1713892" cy="297899"/>
              <a:chOff x="-3714225" y="3650887"/>
              <a:chExt cx="2263161" cy="393369"/>
            </a:xfrm>
          </p:grpSpPr>
          <p:sp>
            <p:nvSpPr>
              <p:cNvPr id="78" name="Google Shape;78;p5"/>
              <p:cNvSpPr/>
              <p:nvPr/>
            </p:nvSpPr>
            <p:spPr>
              <a:xfrm>
                <a:off x="-3714225" y="3650887"/>
                <a:ext cx="1599215" cy="393363"/>
              </a:xfrm>
              <a:custGeom>
                <a:avLst/>
                <a:gdLst/>
                <a:ahLst/>
                <a:cxnLst/>
                <a:rect l="l" t="t" r="r" b="b"/>
                <a:pathLst>
                  <a:path w="13701" h="3370" extrusionOk="0">
                    <a:moveTo>
                      <a:pt x="7414" y="0"/>
                    </a:moveTo>
                    <a:cubicBezTo>
                      <a:pt x="7278" y="0"/>
                      <a:pt x="7141" y="12"/>
                      <a:pt x="7006" y="35"/>
                    </a:cubicBezTo>
                    <a:cubicBezTo>
                      <a:pt x="5713" y="138"/>
                      <a:pt x="4653" y="1198"/>
                      <a:pt x="3878" y="2387"/>
                    </a:cubicBezTo>
                    <a:cubicBezTo>
                      <a:pt x="3394" y="2187"/>
                      <a:pt x="2910" y="2073"/>
                      <a:pt x="2426" y="2073"/>
                    </a:cubicBezTo>
                    <a:cubicBezTo>
                      <a:pt x="2160" y="2073"/>
                      <a:pt x="1894" y="2107"/>
                      <a:pt x="1629" y="2181"/>
                    </a:cubicBezTo>
                    <a:cubicBezTo>
                      <a:pt x="983" y="2387"/>
                      <a:pt x="440" y="2827"/>
                      <a:pt x="0" y="3370"/>
                    </a:cubicBezTo>
                    <a:lnTo>
                      <a:pt x="13701" y="3370"/>
                    </a:lnTo>
                    <a:cubicBezTo>
                      <a:pt x="13468" y="3034"/>
                      <a:pt x="13055" y="2723"/>
                      <a:pt x="12719" y="2491"/>
                    </a:cubicBezTo>
                    <a:cubicBezTo>
                      <a:pt x="12408" y="2387"/>
                      <a:pt x="12072" y="2284"/>
                      <a:pt x="11866" y="2181"/>
                    </a:cubicBezTo>
                    <a:cubicBezTo>
                      <a:pt x="11530" y="2181"/>
                      <a:pt x="11219" y="2181"/>
                      <a:pt x="10883" y="2284"/>
                    </a:cubicBezTo>
                    <a:cubicBezTo>
                      <a:pt x="10676" y="2284"/>
                      <a:pt x="10470" y="2387"/>
                      <a:pt x="10134" y="2491"/>
                    </a:cubicBezTo>
                    <a:cubicBezTo>
                      <a:pt x="10030" y="1741"/>
                      <a:pt x="9694" y="1095"/>
                      <a:pt x="9177" y="681"/>
                    </a:cubicBezTo>
                    <a:cubicBezTo>
                      <a:pt x="8648" y="237"/>
                      <a:pt x="8032" y="0"/>
                      <a:pt x="7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0" name="Google Shape;80;p5"/>
          <p:cNvGrpSpPr/>
          <p:nvPr/>
        </p:nvGrpSpPr>
        <p:grpSpPr>
          <a:xfrm rot="-5400000">
            <a:off x="10744116" y="5563089"/>
            <a:ext cx="900923" cy="1336924"/>
            <a:chOff x="351977" y="4008419"/>
            <a:chExt cx="487056" cy="722818"/>
          </a:xfrm>
        </p:grpSpPr>
        <p:grpSp>
          <p:nvGrpSpPr>
            <p:cNvPr id="81" name="Google Shape;81;p5"/>
            <p:cNvGrpSpPr/>
            <p:nvPr/>
          </p:nvGrpSpPr>
          <p:grpSpPr>
            <a:xfrm rot="315681">
              <a:off x="555470" y="4014368"/>
              <a:ext cx="150323" cy="447681"/>
              <a:chOff x="3794312" y="1323569"/>
              <a:chExt cx="150321" cy="447676"/>
            </a:xfrm>
          </p:grpSpPr>
          <p:sp>
            <p:nvSpPr>
              <p:cNvPr id="82" name="Google Shape;82;p5"/>
              <p:cNvSpPr/>
              <p:nvPr/>
            </p:nvSpPr>
            <p:spPr>
              <a:xfrm>
                <a:off x="3794312" y="1323569"/>
                <a:ext cx="150321" cy="343606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10341" extrusionOk="0">
                    <a:moveTo>
                      <a:pt x="2482" y="0"/>
                    </a:moveTo>
                    <a:cubicBezTo>
                      <a:pt x="1732" y="957"/>
                      <a:pt x="1086" y="1939"/>
                      <a:pt x="646" y="3025"/>
                    </a:cubicBezTo>
                    <a:cubicBezTo>
                      <a:pt x="207" y="4084"/>
                      <a:pt x="0" y="5274"/>
                      <a:pt x="336" y="6359"/>
                    </a:cubicBezTo>
                    <a:cubicBezTo>
                      <a:pt x="750" y="7755"/>
                      <a:pt x="1732" y="8841"/>
                      <a:pt x="2042" y="10340"/>
                    </a:cubicBezTo>
                    <a:cubicBezTo>
                      <a:pt x="2585" y="8401"/>
                      <a:pt x="4214" y="7109"/>
                      <a:pt x="4420" y="5067"/>
                    </a:cubicBezTo>
                    <a:cubicBezTo>
                      <a:pt x="4524" y="4188"/>
                      <a:pt x="4317" y="3231"/>
                      <a:pt x="3878" y="2482"/>
                    </a:cubicBezTo>
                    <a:cubicBezTo>
                      <a:pt x="3567" y="1603"/>
                      <a:pt x="3025" y="750"/>
                      <a:pt x="2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3858700" y="1338149"/>
                <a:ext cx="18074" cy="433096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651" extrusionOk="0">
                    <a:moveTo>
                      <a:pt x="440" y="1"/>
                    </a:moveTo>
                    <a:lnTo>
                      <a:pt x="440" y="104"/>
                    </a:lnTo>
                    <a:cubicBezTo>
                      <a:pt x="440" y="1810"/>
                      <a:pt x="337" y="3542"/>
                      <a:pt x="208" y="5377"/>
                    </a:cubicBezTo>
                    <a:lnTo>
                      <a:pt x="208" y="5481"/>
                    </a:lnTo>
                    <a:lnTo>
                      <a:pt x="208" y="6024"/>
                    </a:lnTo>
                    <a:lnTo>
                      <a:pt x="208" y="6230"/>
                    </a:lnTo>
                    <a:lnTo>
                      <a:pt x="208" y="6334"/>
                    </a:lnTo>
                    <a:cubicBezTo>
                      <a:pt x="104" y="7420"/>
                      <a:pt x="1" y="8402"/>
                      <a:pt x="1" y="9462"/>
                    </a:cubicBezTo>
                    <a:lnTo>
                      <a:pt x="1" y="10211"/>
                    </a:lnTo>
                    <a:lnTo>
                      <a:pt x="1" y="10651"/>
                    </a:lnTo>
                    <a:lnTo>
                      <a:pt x="104" y="10651"/>
                    </a:lnTo>
                    <a:lnTo>
                      <a:pt x="104" y="10211"/>
                    </a:lnTo>
                    <a:lnTo>
                      <a:pt x="104" y="9798"/>
                    </a:lnTo>
                    <a:cubicBezTo>
                      <a:pt x="104" y="8609"/>
                      <a:pt x="208" y="7420"/>
                      <a:pt x="337" y="6230"/>
                    </a:cubicBezTo>
                    <a:lnTo>
                      <a:pt x="337" y="6127"/>
                    </a:lnTo>
                    <a:lnTo>
                      <a:pt x="337" y="5920"/>
                    </a:lnTo>
                    <a:lnTo>
                      <a:pt x="337" y="5481"/>
                    </a:lnTo>
                    <a:lnTo>
                      <a:pt x="337" y="5041"/>
                    </a:lnTo>
                    <a:cubicBezTo>
                      <a:pt x="440" y="3439"/>
                      <a:pt x="544" y="1707"/>
                      <a:pt x="544" y="104"/>
                    </a:cubicBezTo>
                    <a:lnTo>
                      <a:pt x="4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84;p5"/>
            <p:cNvGrpSpPr/>
            <p:nvPr/>
          </p:nvGrpSpPr>
          <p:grpSpPr>
            <a:xfrm>
              <a:off x="351977" y="4266510"/>
              <a:ext cx="487056" cy="464727"/>
              <a:chOff x="3802052" y="1625060"/>
              <a:chExt cx="487056" cy="46472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3955799" y="1625060"/>
                <a:ext cx="97091" cy="229934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6920" extrusionOk="0">
                    <a:moveTo>
                      <a:pt x="1083" y="0"/>
                    </a:moveTo>
                    <a:cubicBezTo>
                      <a:pt x="1002" y="0"/>
                      <a:pt x="918" y="26"/>
                      <a:pt x="854" y="78"/>
                    </a:cubicBezTo>
                    <a:cubicBezTo>
                      <a:pt x="544" y="181"/>
                      <a:pt x="337" y="517"/>
                      <a:pt x="208" y="827"/>
                    </a:cubicBezTo>
                    <a:cubicBezTo>
                      <a:pt x="1" y="1164"/>
                      <a:pt x="104" y="1603"/>
                      <a:pt x="104" y="1913"/>
                    </a:cubicBezTo>
                    <a:cubicBezTo>
                      <a:pt x="208" y="2896"/>
                      <a:pt x="647" y="3749"/>
                      <a:pt x="1086" y="4602"/>
                    </a:cubicBezTo>
                    <a:cubicBezTo>
                      <a:pt x="1293" y="5041"/>
                      <a:pt x="1500" y="5351"/>
                      <a:pt x="1733" y="5791"/>
                    </a:cubicBezTo>
                    <a:cubicBezTo>
                      <a:pt x="2043" y="6230"/>
                      <a:pt x="2276" y="6437"/>
                      <a:pt x="2482" y="6773"/>
                    </a:cubicBezTo>
                    <a:cubicBezTo>
                      <a:pt x="2586" y="6876"/>
                      <a:pt x="2586" y="6876"/>
                      <a:pt x="2689" y="6876"/>
                    </a:cubicBezTo>
                    <a:cubicBezTo>
                      <a:pt x="2689" y="6907"/>
                      <a:pt x="2698" y="6919"/>
                      <a:pt x="2714" y="6919"/>
                    </a:cubicBezTo>
                    <a:cubicBezTo>
                      <a:pt x="2752" y="6919"/>
                      <a:pt x="2830" y="6846"/>
                      <a:pt x="2922" y="6773"/>
                    </a:cubicBezTo>
                    <a:lnTo>
                      <a:pt x="2922" y="6540"/>
                    </a:lnTo>
                    <a:cubicBezTo>
                      <a:pt x="2922" y="5584"/>
                      <a:pt x="2922" y="4705"/>
                      <a:pt x="2689" y="3852"/>
                    </a:cubicBezTo>
                    <a:cubicBezTo>
                      <a:pt x="2586" y="2559"/>
                      <a:pt x="2379" y="1370"/>
                      <a:pt x="1629" y="414"/>
                    </a:cubicBezTo>
                    <a:cubicBezTo>
                      <a:pt x="1500" y="181"/>
                      <a:pt x="1397" y="78"/>
                      <a:pt x="1293" y="78"/>
                    </a:cubicBezTo>
                    <a:cubicBezTo>
                      <a:pt x="1242" y="26"/>
                      <a:pt x="1164" y="0"/>
                      <a:pt x="10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4045151" y="1671813"/>
                <a:ext cx="168364" cy="185177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5573" extrusionOk="0">
                    <a:moveTo>
                      <a:pt x="4176" y="1"/>
                    </a:moveTo>
                    <a:cubicBezTo>
                      <a:pt x="4018" y="1"/>
                      <a:pt x="3847" y="25"/>
                      <a:pt x="3671" y="67"/>
                    </a:cubicBezTo>
                    <a:cubicBezTo>
                      <a:pt x="3335" y="67"/>
                      <a:pt x="3025" y="299"/>
                      <a:pt x="2818" y="610"/>
                    </a:cubicBezTo>
                    <a:cubicBezTo>
                      <a:pt x="2042" y="1152"/>
                      <a:pt x="1525" y="2006"/>
                      <a:pt x="1086" y="2781"/>
                    </a:cubicBezTo>
                    <a:cubicBezTo>
                      <a:pt x="879" y="3195"/>
                      <a:pt x="646" y="3634"/>
                      <a:pt x="440" y="4074"/>
                    </a:cubicBezTo>
                    <a:cubicBezTo>
                      <a:pt x="233" y="4487"/>
                      <a:pt x="104" y="4823"/>
                      <a:pt x="0" y="5237"/>
                    </a:cubicBezTo>
                    <a:lnTo>
                      <a:pt x="0" y="5366"/>
                    </a:lnTo>
                    <a:cubicBezTo>
                      <a:pt x="0" y="5469"/>
                      <a:pt x="104" y="5573"/>
                      <a:pt x="233" y="5573"/>
                    </a:cubicBezTo>
                    <a:cubicBezTo>
                      <a:pt x="336" y="5573"/>
                      <a:pt x="440" y="5469"/>
                      <a:pt x="440" y="5469"/>
                    </a:cubicBezTo>
                    <a:cubicBezTo>
                      <a:pt x="1189" y="4927"/>
                      <a:pt x="1939" y="4384"/>
                      <a:pt x="2585" y="3841"/>
                    </a:cubicBezTo>
                    <a:cubicBezTo>
                      <a:pt x="3568" y="2988"/>
                      <a:pt x="4524" y="2135"/>
                      <a:pt x="4963" y="1049"/>
                    </a:cubicBezTo>
                    <a:cubicBezTo>
                      <a:pt x="4963" y="842"/>
                      <a:pt x="5067" y="713"/>
                      <a:pt x="4963" y="506"/>
                    </a:cubicBezTo>
                    <a:cubicBezTo>
                      <a:pt x="4963" y="403"/>
                      <a:pt x="4860" y="299"/>
                      <a:pt x="4757" y="196"/>
                    </a:cubicBezTo>
                    <a:cubicBezTo>
                      <a:pt x="4617" y="56"/>
                      <a:pt x="4412" y="1"/>
                      <a:pt x="4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4056315" y="1792565"/>
                <a:ext cx="232792" cy="82471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2482" extrusionOk="0">
                    <a:moveTo>
                      <a:pt x="5170" y="0"/>
                    </a:moveTo>
                    <a:cubicBezTo>
                      <a:pt x="4291" y="0"/>
                      <a:pt x="3335" y="310"/>
                      <a:pt x="2482" y="646"/>
                    </a:cubicBezTo>
                    <a:cubicBezTo>
                      <a:pt x="2042" y="853"/>
                      <a:pt x="1603" y="1086"/>
                      <a:pt x="1189" y="1293"/>
                    </a:cubicBezTo>
                    <a:cubicBezTo>
                      <a:pt x="853" y="1396"/>
                      <a:pt x="543" y="1732"/>
                      <a:pt x="207" y="1939"/>
                    </a:cubicBezTo>
                    <a:cubicBezTo>
                      <a:pt x="104" y="1939"/>
                      <a:pt x="104" y="1939"/>
                      <a:pt x="0" y="2042"/>
                    </a:cubicBezTo>
                    <a:cubicBezTo>
                      <a:pt x="0" y="2146"/>
                      <a:pt x="0" y="2249"/>
                      <a:pt x="104" y="2249"/>
                    </a:cubicBezTo>
                    <a:cubicBezTo>
                      <a:pt x="207" y="2378"/>
                      <a:pt x="310" y="2378"/>
                      <a:pt x="414" y="2378"/>
                    </a:cubicBezTo>
                    <a:cubicBezTo>
                      <a:pt x="1293" y="2482"/>
                      <a:pt x="2146" y="2482"/>
                      <a:pt x="3128" y="2482"/>
                    </a:cubicBezTo>
                    <a:cubicBezTo>
                      <a:pt x="4291" y="2482"/>
                      <a:pt x="5481" y="2378"/>
                      <a:pt x="6566" y="1732"/>
                    </a:cubicBezTo>
                    <a:cubicBezTo>
                      <a:pt x="6773" y="1603"/>
                      <a:pt x="6876" y="1499"/>
                      <a:pt x="7006" y="1396"/>
                    </a:cubicBezTo>
                    <a:lnTo>
                      <a:pt x="7006" y="1086"/>
                    </a:lnTo>
                    <a:cubicBezTo>
                      <a:pt x="6876" y="646"/>
                      <a:pt x="6566" y="310"/>
                      <a:pt x="6230" y="207"/>
                    </a:cubicBezTo>
                    <a:cubicBezTo>
                      <a:pt x="5920" y="0"/>
                      <a:pt x="5584" y="0"/>
                      <a:pt x="5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4045151" y="1863840"/>
                <a:ext cx="107391" cy="225947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6800" extrusionOk="0">
                    <a:moveTo>
                      <a:pt x="336" y="1"/>
                    </a:moveTo>
                    <a:cubicBezTo>
                      <a:pt x="233" y="1"/>
                      <a:pt x="104" y="104"/>
                      <a:pt x="104" y="104"/>
                    </a:cubicBezTo>
                    <a:cubicBezTo>
                      <a:pt x="0" y="233"/>
                      <a:pt x="0" y="337"/>
                      <a:pt x="0" y="440"/>
                    </a:cubicBezTo>
                    <a:cubicBezTo>
                      <a:pt x="104" y="1293"/>
                      <a:pt x="233" y="2276"/>
                      <a:pt x="440" y="3129"/>
                    </a:cubicBezTo>
                    <a:cubicBezTo>
                      <a:pt x="646" y="4318"/>
                      <a:pt x="879" y="5507"/>
                      <a:pt x="1732" y="6463"/>
                    </a:cubicBezTo>
                    <a:cubicBezTo>
                      <a:pt x="1732" y="6567"/>
                      <a:pt x="1939" y="6696"/>
                      <a:pt x="2042" y="6799"/>
                    </a:cubicBezTo>
                    <a:cubicBezTo>
                      <a:pt x="2172" y="6799"/>
                      <a:pt x="2378" y="6799"/>
                      <a:pt x="2482" y="6696"/>
                    </a:cubicBezTo>
                    <a:cubicBezTo>
                      <a:pt x="2818" y="6567"/>
                      <a:pt x="3025" y="6256"/>
                      <a:pt x="3128" y="5920"/>
                    </a:cubicBezTo>
                    <a:cubicBezTo>
                      <a:pt x="3231" y="5507"/>
                      <a:pt x="3231" y="5171"/>
                      <a:pt x="3128" y="4757"/>
                    </a:cubicBezTo>
                    <a:cubicBezTo>
                      <a:pt x="2921" y="3878"/>
                      <a:pt x="2585" y="3025"/>
                      <a:pt x="2042" y="2276"/>
                    </a:cubicBezTo>
                    <a:cubicBezTo>
                      <a:pt x="1836" y="1836"/>
                      <a:pt x="1525" y="1397"/>
                      <a:pt x="1293" y="1086"/>
                    </a:cubicBezTo>
                    <a:cubicBezTo>
                      <a:pt x="982" y="750"/>
                      <a:pt x="750" y="440"/>
                      <a:pt x="440" y="104"/>
                    </a:cubicBezTo>
                    <a:cubicBezTo>
                      <a:pt x="440" y="104"/>
                      <a:pt x="336" y="104"/>
                      <a:pt x="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3859603" y="1867296"/>
                <a:ext cx="182120" cy="168364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5067" extrusionOk="0">
                    <a:moveTo>
                      <a:pt x="4938" y="0"/>
                    </a:moveTo>
                    <a:cubicBezTo>
                      <a:pt x="4188" y="440"/>
                      <a:pt x="3439" y="879"/>
                      <a:pt x="2689" y="1422"/>
                    </a:cubicBezTo>
                    <a:cubicBezTo>
                      <a:pt x="1707" y="2068"/>
                      <a:pt x="647" y="2818"/>
                      <a:pt x="104" y="3878"/>
                    </a:cubicBezTo>
                    <a:cubicBezTo>
                      <a:pt x="104" y="4110"/>
                      <a:pt x="1" y="4214"/>
                      <a:pt x="1" y="4420"/>
                    </a:cubicBezTo>
                    <a:cubicBezTo>
                      <a:pt x="1" y="4524"/>
                      <a:pt x="104" y="4653"/>
                      <a:pt x="207" y="4757"/>
                    </a:cubicBezTo>
                    <a:cubicBezTo>
                      <a:pt x="414" y="4963"/>
                      <a:pt x="854" y="5067"/>
                      <a:pt x="1164" y="5067"/>
                    </a:cubicBezTo>
                    <a:cubicBezTo>
                      <a:pt x="1603" y="4963"/>
                      <a:pt x="1939" y="4860"/>
                      <a:pt x="2249" y="4653"/>
                    </a:cubicBezTo>
                    <a:cubicBezTo>
                      <a:pt x="2999" y="4110"/>
                      <a:pt x="3645" y="3361"/>
                      <a:pt x="4188" y="2585"/>
                    </a:cubicBezTo>
                    <a:cubicBezTo>
                      <a:pt x="4395" y="2275"/>
                      <a:pt x="4628" y="1835"/>
                      <a:pt x="4938" y="1422"/>
                    </a:cubicBezTo>
                    <a:cubicBezTo>
                      <a:pt x="5171" y="1086"/>
                      <a:pt x="5274" y="646"/>
                      <a:pt x="5481" y="336"/>
                    </a:cubicBezTo>
                    <a:lnTo>
                      <a:pt x="5481" y="129"/>
                    </a:lnTo>
                    <a:cubicBezTo>
                      <a:pt x="5481" y="0"/>
                      <a:pt x="5377" y="0"/>
                      <a:pt x="5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3802052" y="1807451"/>
                <a:ext cx="236248" cy="79945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2406" extrusionOk="0">
                    <a:moveTo>
                      <a:pt x="1657" y="0"/>
                    </a:moveTo>
                    <a:cubicBezTo>
                      <a:pt x="1321" y="0"/>
                      <a:pt x="984" y="29"/>
                      <a:pt x="647" y="95"/>
                    </a:cubicBezTo>
                    <a:cubicBezTo>
                      <a:pt x="440" y="198"/>
                      <a:pt x="311" y="198"/>
                      <a:pt x="207" y="405"/>
                    </a:cubicBezTo>
                    <a:cubicBezTo>
                      <a:pt x="104" y="405"/>
                      <a:pt x="104" y="638"/>
                      <a:pt x="104" y="741"/>
                    </a:cubicBezTo>
                    <a:cubicBezTo>
                      <a:pt x="1" y="1051"/>
                      <a:pt x="207" y="1491"/>
                      <a:pt x="543" y="1698"/>
                    </a:cubicBezTo>
                    <a:cubicBezTo>
                      <a:pt x="750" y="1930"/>
                      <a:pt x="1190" y="2034"/>
                      <a:pt x="1500" y="2137"/>
                    </a:cubicBezTo>
                    <a:cubicBezTo>
                      <a:pt x="2057" y="2334"/>
                      <a:pt x="2645" y="2406"/>
                      <a:pt x="3219" y="2406"/>
                    </a:cubicBezTo>
                    <a:cubicBezTo>
                      <a:pt x="3550" y="2406"/>
                      <a:pt x="3876" y="2382"/>
                      <a:pt x="4188" y="2344"/>
                    </a:cubicBezTo>
                    <a:cubicBezTo>
                      <a:pt x="4731" y="2241"/>
                      <a:pt x="5171" y="2137"/>
                      <a:pt x="5713" y="2137"/>
                    </a:cubicBezTo>
                    <a:cubicBezTo>
                      <a:pt x="6127" y="2034"/>
                      <a:pt x="6463" y="1801"/>
                      <a:pt x="6903" y="1698"/>
                    </a:cubicBezTo>
                    <a:lnTo>
                      <a:pt x="7006" y="1698"/>
                    </a:lnTo>
                    <a:cubicBezTo>
                      <a:pt x="7109" y="1594"/>
                      <a:pt x="7109" y="1491"/>
                      <a:pt x="7006" y="1387"/>
                    </a:cubicBezTo>
                    <a:cubicBezTo>
                      <a:pt x="6903" y="1387"/>
                      <a:pt x="6903" y="1284"/>
                      <a:pt x="6773" y="1284"/>
                    </a:cubicBezTo>
                    <a:cubicBezTo>
                      <a:pt x="5920" y="948"/>
                      <a:pt x="5067" y="638"/>
                      <a:pt x="4188" y="405"/>
                    </a:cubicBezTo>
                    <a:cubicBezTo>
                      <a:pt x="3355" y="183"/>
                      <a:pt x="2508" y="0"/>
                      <a:pt x="1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3998764" y="1808946"/>
                <a:ext cx="85926" cy="9101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739" extrusionOk="0">
                    <a:moveTo>
                      <a:pt x="1268" y="1"/>
                    </a:moveTo>
                    <a:cubicBezTo>
                      <a:pt x="806" y="1"/>
                      <a:pt x="318" y="527"/>
                      <a:pt x="207" y="903"/>
                    </a:cubicBezTo>
                    <a:cubicBezTo>
                      <a:pt x="0" y="1446"/>
                      <a:pt x="336" y="2092"/>
                      <a:pt x="750" y="2532"/>
                    </a:cubicBezTo>
                    <a:cubicBezTo>
                      <a:pt x="983" y="2635"/>
                      <a:pt x="1293" y="2738"/>
                      <a:pt x="1629" y="2738"/>
                    </a:cubicBezTo>
                    <a:cubicBezTo>
                      <a:pt x="1836" y="2738"/>
                      <a:pt x="2146" y="2635"/>
                      <a:pt x="2378" y="2402"/>
                    </a:cubicBezTo>
                    <a:cubicBezTo>
                      <a:pt x="2585" y="2196"/>
                      <a:pt x="2585" y="1653"/>
                      <a:pt x="2482" y="1342"/>
                    </a:cubicBezTo>
                    <a:cubicBezTo>
                      <a:pt x="2378" y="903"/>
                      <a:pt x="1939" y="153"/>
                      <a:pt x="1500" y="50"/>
                    </a:cubicBezTo>
                    <a:cubicBezTo>
                      <a:pt x="1424" y="16"/>
                      <a:pt x="1346" y="1"/>
                      <a:pt x="12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2" name="Google Shape;92;p5"/>
          <p:cNvGrpSpPr/>
          <p:nvPr/>
        </p:nvGrpSpPr>
        <p:grpSpPr>
          <a:xfrm>
            <a:off x="211019" y="226468"/>
            <a:ext cx="1066549" cy="1381837"/>
            <a:chOff x="8146563" y="4008425"/>
            <a:chExt cx="799912" cy="1036378"/>
          </a:xfrm>
        </p:grpSpPr>
        <p:sp>
          <p:nvSpPr>
            <p:cNvPr id="93" name="Google Shape;93;p5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96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960000" y="59171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>
            <a:off x="11" y="1569486"/>
            <a:ext cx="12192075" cy="4374291"/>
            <a:chOff x="240700" y="1093536"/>
            <a:chExt cx="2132675" cy="765164"/>
          </a:xfrm>
        </p:grpSpPr>
        <p:sp>
          <p:nvSpPr>
            <p:cNvPr id="99" name="Google Shape;99;p6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6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6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" name="Google Shape;104;p6"/>
          <p:cNvSpPr/>
          <p:nvPr/>
        </p:nvSpPr>
        <p:spPr>
          <a:xfrm>
            <a:off x="10380366" y="1463036"/>
            <a:ext cx="1604180" cy="46193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6"/>
          <p:cNvSpPr/>
          <p:nvPr/>
        </p:nvSpPr>
        <p:spPr>
          <a:xfrm flipH="1">
            <a:off x="9024806" y="738553"/>
            <a:ext cx="2657096" cy="557353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6"/>
          <p:cNvSpPr/>
          <p:nvPr/>
        </p:nvSpPr>
        <p:spPr>
          <a:xfrm>
            <a:off x="390700" y="1624185"/>
            <a:ext cx="1604180" cy="46193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09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7"/>
          <p:cNvGrpSpPr/>
          <p:nvPr/>
        </p:nvGrpSpPr>
        <p:grpSpPr>
          <a:xfrm rot="10800000">
            <a:off x="-24" y="1057920"/>
            <a:ext cx="12192075" cy="4727221"/>
            <a:chOff x="240700" y="2458750"/>
            <a:chExt cx="2132675" cy="826900"/>
          </a:xfrm>
        </p:grpSpPr>
        <p:sp>
          <p:nvSpPr>
            <p:cNvPr id="109" name="Google Shape;109;p7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960000" y="545624"/>
            <a:ext cx="10272000" cy="13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body" idx="1"/>
          </p:nvPr>
        </p:nvSpPr>
        <p:spPr>
          <a:xfrm>
            <a:off x="960001" y="2225200"/>
            <a:ext cx="6037600" cy="3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1" lvl="0" indent="-3174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383" lvl="1" indent="-3174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75" lvl="2" indent="-3174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66" lvl="3" indent="-3174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58" lvl="4" indent="-3174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49" lvl="5" indent="-3174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41" lvl="6" indent="-3174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32" lvl="7" indent="-3174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724" lvl="8" indent="-3174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7"/>
          <p:cNvGrpSpPr/>
          <p:nvPr/>
        </p:nvGrpSpPr>
        <p:grpSpPr>
          <a:xfrm>
            <a:off x="8267549" y="2037005"/>
            <a:ext cx="4838850" cy="1930157"/>
            <a:chOff x="6200662" y="1527753"/>
            <a:chExt cx="3629138" cy="1447618"/>
          </a:xfrm>
        </p:grpSpPr>
        <p:sp>
          <p:nvSpPr>
            <p:cNvPr id="117" name="Google Shape;117;p7"/>
            <p:cNvSpPr/>
            <p:nvPr/>
          </p:nvSpPr>
          <p:spPr>
            <a:xfrm>
              <a:off x="6200662" y="17518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 flipH="1">
              <a:off x="7634579" y="1527753"/>
              <a:ext cx="2195221" cy="59172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7"/>
            <p:cNvSpPr/>
            <p:nvPr/>
          </p:nvSpPr>
          <p:spPr>
            <a:xfrm flipH="1">
              <a:off x="7158741" y="2629496"/>
              <a:ext cx="1201136" cy="345876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49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 rot="10800000" flipH="1">
            <a:off x="-24" y="1057920"/>
            <a:ext cx="12192075" cy="4727221"/>
            <a:chOff x="240700" y="2458750"/>
            <a:chExt cx="2132675" cy="826900"/>
          </a:xfrm>
        </p:grpSpPr>
        <p:sp>
          <p:nvSpPr>
            <p:cNvPr id="122" name="Google Shape;122;p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953467" y="1334500"/>
            <a:ext cx="8158800" cy="2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7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28" name="Google Shape;128;p8"/>
          <p:cNvGrpSpPr/>
          <p:nvPr/>
        </p:nvGrpSpPr>
        <p:grpSpPr>
          <a:xfrm>
            <a:off x="8874079" y="136227"/>
            <a:ext cx="2986155" cy="4374304"/>
            <a:chOff x="6655559" y="102170"/>
            <a:chExt cx="2239616" cy="3280728"/>
          </a:xfrm>
        </p:grpSpPr>
        <p:grpSp>
          <p:nvGrpSpPr>
            <p:cNvPr id="129" name="Google Shape;129;p8"/>
            <p:cNvGrpSpPr/>
            <p:nvPr/>
          </p:nvGrpSpPr>
          <p:grpSpPr>
            <a:xfrm flipH="1">
              <a:off x="6655559" y="2637213"/>
              <a:ext cx="744991" cy="745685"/>
              <a:chOff x="-6224891" y="2637213"/>
              <a:chExt cx="744991" cy="745685"/>
            </a:xfrm>
          </p:grpSpPr>
          <p:sp>
            <p:nvSpPr>
              <p:cNvPr id="130" name="Google Shape;130;p8"/>
              <p:cNvSpPr/>
              <p:nvPr/>
            </p:nvSpPr>
            <p:spPr>
              <a:xfrm>
                <a:off x="-6224891" y="2675072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-5895275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-5581000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134" name="Google Shape;134;p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7" name="Google Shape;137;p8"/>
          <p:cNvGrpSpPr/>
          <p:nvPr/>
        </p:nvGrpSpPr>
        <p:grpSpPr>
          <a:xfrm>
            <a:off x="752705" y="1501235"/>
            <a:ext cx="11004524" cy="3859777"/>
            <a:chOff x="564527" y="1125925"/>
            <a:chExt cx="8253394" cy="2894833"/>
          </a:xfrm>
        </p:grpSpPr>
        <p:sp>
          <p:nvSpPr>
            <p:cNvPr id="138" name="Google Shape;138;p8"/>
            <p:cNvSpPr/>
            <p:nvPr/>
          </p:nvSpPr>
          <p:spPr>
            <a:xfrm>
              <a:off x="7785862" y="18661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 flipH="1">
              <a:off x="6700348" y="1125925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564527" y="3500276"/>
              <a:ext cx="1807340" cy="520482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84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/>
          <p:nvPr/>
        </p:nvSpPr>
        <p:spPr>
          <a:xfrm rot="10800000">
            <a:off x="-32" y="1125213"/>
            <a:ext cx="12192075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/>
          <p:nvPr/>
        </p:nvSpPr>
        <p:spPr>
          <a:xfrm rot="10800000">
            <a:off x="-32" y="3263868"/>
            <a:ext cx="12192075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9"/>
          <p:cNvSpPr/>
          <p:nvPr/>
        </p:nvSpPr>
        <p:spPr>
          <a:xfrm>
            <a:off x="-32" y="2218377"/>
            <a:ext cx="12192075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9"/>
          <p:cNvSpPr/>
          <p:nvPr/>
        </p:nvSpPr>
        <p:spPr>
          <a:xfrm>
            <a:off x="-32" y="5387517"/>
            <a:ext cx="12192075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9"/>
          <p:cNvSpPr/>
          <p:nvPr/>
        </p:nvSpPr>
        <p:spPr>
          <a:xfrm>
            <a:off x="-32" y="4326767"/>
            <a:ext cx="12192075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7" name="Google Shape;147;p9"/>
          <p:cNvGrpSpPr/>
          <p:nvPr/>
        </p:nvGrpSpPr>
        <p:grpSpPr>
          <a:xfrm flipH="1">
            <a:off x="108132" y="5404496"/>
            <a:ext cx="2540223" cy="1450712"/>
            <a:chOff x="-3763673" y="2607529"/>
            <a:chExt cx="2515736" cy="1436728"/>
          </a:xfrm>
        </p:grpSpPr>
        <p:sp>
          <p:nvSpPr>
            <p:cNvPr id="148" name="Google Shape;148;p9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" name="Google Shape;158;p9"/>
          <p:cNvGrpSpPr/>
          <p:nvPr/>
        </p:nvGrpSpPr>
        <p:grpSpPr>
          <a:xfrm>
            <a:off x="11240298" y="5678854"/>
            <a:ext cx="951737" cy="1176355"/>
            <a:chOff x="1191373" y="4259140"/>
            <a:chExt cx="713803" cy="882266"/>
          </a:xfrm>
        </p:grpSpPr>
        <p:sp>
          <p:nvSpPr>
            <p:cNvPr id="159" name="Google Shape;159;p9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9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9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9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4" name="Google Shape;164;p9"/>
          <p:cNvSpPr/>
          <p:nvPr/>
        </p:nvSpPr>
        <p:spPr>
          <a:xfrm flipH="1">
            <a:off x="2648373" y="42694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9"/>
          <p:cNvSpPr/>
          <p:nvPr/>
        </p:nvSpPr>
        <p:spPr>
          <a:xfrm>
            <a:off x="705749" y="89578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9"/>
          <p:cNvSpPr/>
          <p:nvPr/>
        </p:nvSpPr>
        <p:spPr>
          <a:xfrm>
            <a:off x="7891533" y="4180415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9"/>
          <p:cNvSpPr/>
          <p:nvPr/>
        </p:nvSpPr>
        <p:spPr>
          <a:xfrm flipH="1">
            <a:off x="9942807" y="89580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2560801" y="2082633"/>
            <a:ext cx="7070401" cy="1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 flipH="1">
            <a:off x="3533100" y="1160900"/>
            <a:ext cx="5125600" cy="10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6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11"/>
          <p:cNvGrpSpPr/>
          <p:nvPr/>
        </p:nvGrpSpPr>
        <p:grpSpPr>
          <a:xfrm>
            <a:off x="-24" y="1057920"/>
            <a:ext cx="12192075" cy="4727221"/>
            <a:chOff x="240700" y="2458750"/>
            <a:chExt cx="2132675" cy="826900"/>
          </a:xfrm>
        </p:grpSpPr>
        <p:sp>
          <p:nvSpPr>
            <p:cNvPr id="184" name="Google Shape;184;p11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9" name="Google Shape;189;p11"/>
          <p:cNvSpPr txBox="1">
            <a:spLocks noGrp="1"/>
          </p:cNvSpPr>
          <p:nvPr>
            <p:ph type="title" hasCustomPrompt="1"/>
          </p:nvPr>
        </p:nvSpPr>
        <p:spPr>
          <a:xfrm>
            <a:off x="3036767" y="1302200"/>
            <a:ext cx="61184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0" name="Google Shape;190;p11"/>
          <p:cNvSpPr txBox="1">
            <a:spLocks noGrp="1"/>
          </p:cNvSpPr>
          <p:nvPr>
            <p:ph type="subTitle" idx="1"/>
          </p:nvPr>
        </p:nvSpPr>
        <p:spPr>
          <a:xfrm>
            <a:off x="2958567" y="3069833"/>
            <a:ext cx="6274800" cy="5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1" name="Google Shape;191;p11"/>
          <p:cNvSpPr/>
          <p:nvPr/>
        </p:nvSpPr>
        <p:spPr>
          <a:xfrm>
            <a:off x="8346584" y="4828333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2" name="Google Shape;192;p11"/>
          <p:cNvGrpSpPr/>
          <p:nvPr/>
        </p:nvGrpSpPr>
        <p:grpSpPr>
          <a:xfrm>
            <a:off x="150647" y="5404496"/>
            <a:ext cx="2540223" cy="1450712"/>
            <a:chOff x="-3763673" y="2607529"/>
            <a:chExt cx="2515736" cy="1436728"/>
          </a:xfrm>
        </p:grpSpPr>
        <p:sp>
          <p:nvSpPr>
            <p:cNvPr id="193" name="Google Shape;193;p11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11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11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11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11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11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11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11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3" name="Google Shape;203;p11"/>
          <p:cNvGrpSpPr/>
          <p:nvPr/>
        </p:nvGrpSpPr>
        <p:grpSpPr>
          <a:xfrm flipH="1">
            <a:off x="10398098" y="5678854"/>
            <a:ext cx="951737" cy="1176355"/>
            <a:chOff x="1191373" y="4259140"/>
            <a:chExt cx="713803" cy="882266"/>
          </a:xfrm>
        </p:grpSpPr>
        <p:sp>
          <p:nvSpPr>
            <p:cNvPr id="204" name="Google Shape;204;p11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11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11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9" name="Google Shape;209;p11"/>
          <p:cNvSpPr/>
          <p:nvPr/>
        </p:nvSpPr>
        <p:spPr>
          <a:xfrm>
            <a:off x="9281784" y="614633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flipH="1">
            <a:off x="10398098" y="76368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flipH="1">
            <a:off x="1309448" y="4073633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17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1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3"/>
          <p:cNvGrpSpPr/>
          <p:nvPr/>
        </p:nvGrpSpPr>
        <p:grpSpPr>
          <a:xfrm>
            <a:off x="-24" y="1057920"/>
            <a:ext cx="12192075" cy="4727221"/>
            <a:chOff x="240700" y="2458750"/>
            <a:chExt cx="2132675" cy="826900"/>
          </a:xfrm>
        </p:grpSpPr>
        <p:sp>
          <p:nvSpPr>
            <p:cNvPr id="215" name="Google Shape;215;p13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1832066" y="2050500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"/>
          </p:nvPr>
        </p:nvSpPr>
        <p:spPr>
          <a:xfrm>
            <a:off x="1832066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2"/>
          </p:nvPr>
        </p:nvSpPr>
        <p:spPr>
          <a:xfrm>
            <a:off x="5342033" y="2050500"/>
            <a:ext cx="23800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3"/>
          </p:nvPr>
        </p:nvSpPr>
        <p:spPr>
          <a:xfrm>
            <a:off x="5342033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4"/>
          </p:nvPr>
        </p:nvSpPr>
        <p:spPr>
          <a:xfrm>
            <a:off x="8852000" y="2050500"/>
            <a:ext cx="23800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subTitle" idx="5"/>
          </p:nvPr>
        </p:nvSpPr>
        <p:spPr>
          <a:xfrm>
            <a:off x="8852000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6"/>
          </p:nvPr>
        </p:nvSpPr>
        <p:spPr>
          <a:xfrm>
            <a:off x="1873968" y="4557467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7"/>
          </p:nvPr>
        </p:nvSpPr>
        <p:spPr>
          <a:xfrm>
            <a:off x="1873968" y="5509109"/>
            <a:ext cx="23608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8"/>
          </p:nvPr>
        </p:nvSpPr>
        <p:spPr>
          <a:xfrm>
            <a:off x="5352600" y="4557467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9"/>
          </p:nvPr>
        </p:nvSpPr>
        <p:spPr>
          <a:xfrm>
            <a:off x="5352600" y="5509073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13"/>
          </p:nvPr>
        </p:nvSpPr>
        <p:spPr>
          <a:xfrm>
            <a:off x="8871201" y="4557467"/>
            <a:ext cx="23216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14"/>
          </p:nvPr>
        </p:nvSpPr>
        <p:spPr>
          <a:xfrm>
            <a:off x="8871201" y="5509073"/>
            <a:ext cx="23216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15"/>
          </p:nvPr>
        </p:nvSpPr>
        <p:spPr>
          <a:xfrm>
            <a:off x="960000" y="54555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16" hasCustomPrompt="1"/>
          </p:nvPr>
        </p:nvSpPr>
        <p:spPr>
          <a:xfrm>
            <a:off x="914867" y="2392528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7" hasCustomPrompt="1"/>
          </p:nvPr>
        </p:nvSpPr>
        <p:spPr>
          <a:xfrm>
            <a:off x="946718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8" hasCustomPrompt="1"/>
          </p:nvPr>
        </p:nvSpPr>
        <p:spPr>
          <a:xfrm>
            <a:off x="7942608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9" hasCustomPrompt="1"/>
          </p:nvPr>
        </p:nvSpPr>
        <p:spPr>
          <a:xfrm>
            <a:off x="7942591" y="2371396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20" hasCustomPrompt="1"/>
          </p:nvPr>
        </p:nvSpPr>
        <p:spPr>
          <a:xfrm>
            <a:off x="4428844" y="238839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21" hasCustomPrompt="1"/>
          </p:nvPr>
        </p:nvSpPr>
        <p:spPr>
          <a:xfrm>
            <a:off x="4442760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199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239" name="Google Shape;239;p13"/>
          <p:cNvGrpSpPr/>
          <p:nvPr/>
        </p:nvGrpSpPr>
        <p:grpSpPr>
          <a:xfrm>
            <a:off x="259519" y="169535"/>
            <a:ext cx="1066549" cy="1381837"/>
            <a:chOff x="194638" y="127150"/>
            <a:chExt cx="799912" cy="1036378"/>
          </a:xfrm>
        </p:grpSpPr>
        <p:sp>
          <p:nvSpPr>
            <p:cNvPr id="240" name="Google Shape;240;p13"/>
            <p:cNvSpPr/>
            <p:nvPr/>
          </p:nvSpPr>
          <p:spPr>
            <a:xfrm>
              <a:off x="194638" y="4554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679225" y="1271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893450" y="4605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3" name="Google Shape;243;p13"/>
          <p:cNvGrpSpPr/>
          <p:nvPr/>
        </p:nvGrpSpPr>
        <p:grpSpPr>
          <a:xfrm>
            <a:off x="10647500" y="5843403"/>
            <a:ext cx="1409712" cy="944101"/>
            <a:chOff x="7985625" y="4382552"/>
            <a:chExt cx="1057284" cy="708076"/>
          </a:xfrm>
        </p:grpSpPr>
        <p:sp>
          <p:nvSpPr>
            <p:cNvPr id="244" name="Google Shape;244;p13"/>
            <p:cNvSpPr/>
            <p:nvPr/>
          </p:nvSpPr>
          <p:spPr>
            <a:xfrm>
              <a:off x="8341363" y="43825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8468875" y="49895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7985625" y="4686038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3"/>
          <p:cNvGrpSpPr/>
          <p:nvPr/>
        </p:nvGrpSpPr>
        <p:grpSpPr>
          <a:xfrm>
            <a:off x="9705617" y="325501"/>
            <a:ext cx="3771116" cy="775668"/>
            <a:chOff x="7279212" y="244125"/>
            <a:chExt cx="2828337" cy="581751"/>
          </a:xfrm>
        </p:grpSpPr>
        <p:sp>
          <p:nvSpPr>
            <p:cNvPr id="248" name="Google Shape;248;p13"/>
            <p:cNvSpPr/>
            <p:nvPr/>
          </p:nvSpPr>
          <p:spPr>
            <a:xfrm>
              <a:off x="7279212" y="244125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13"/>
            <p:cNvSpPr/>
            <p:nvPr/>
          </p:nvSpPr>
          <p:spPr>
            <a:xfrm flipH="1">
              <a:off x="8423960" y="341075"/>
              <a:ext cx="1683589" cy="484801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2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 txBox="1">
            <a:spLocks noGrp="1"/>
          </p:cNvSpPr>
          <p:nvPr>
            <p:ph type="title"/>
          </p:nvPr>
        </p:nvSpPr>
        <p:spPr>
          <a:xfrm>
            <a:off x="953468" y="4523800"/>
            <a:ext cx="41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1"/>
          </p:nvPr>
        </p:nvSpPr>
        <p:spPr>
          <a:xfrm>
            <a:off x="953467" y="1176833"/>
            <a:ext cx="5076800" cy="3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53" name="Google Shape;253;p14"/>
          <p:cNvGrpSpPr/>
          <p:nvPr/>
        </p:nvGrpSpPr>
        <p:grpSpPr>
          <a:xfrm rot="10800000">
            <a:off x="-24" y="1057920"/>
            <a:ext cx="12192075" cy="4727221"/>
            <a:chOff x="240700" y="2458750"/>
            <a:chExt cx="2132675" cy="826900"/>
          </a:xfrm>
        </p:grpSpPr>
        <p:sp>
          <p:nvSpPr>
            <p:cNvPr id="254" name="Google Shape;254;p14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9" name="Google Shape;259;p14"/>
          <p:cNvGrpSpPr/>
          <p:nvPr/>
        </p:nvGrpSpPr>
        <p:grpSpPr>
          <a:xfrm>
            <a:off x="7508330" y="5404496"/>
            <a:ext cx="2540223" cy="1450712"/>
            <a:chOff x="-3763673" y="2607529"/>
            <a:chExt cx="2515736" cy="1436728"/>
          </a:xfrm>
        </p:grpSpPr>
        <p:sp>
          <p:nvSpPr>
            <p:cNvPr id="260" name="Google Shape;260;p14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4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14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14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4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14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14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14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0" name="Google Shape;270;p14"/>
          <p:cNvGrpSpPr/>
          <p:nvPr/>
        </p:nvGrpSpPr>
        <p:grpSpPr>
          <a:xfrm flipH="1">
            <a:off x="311333" y="5678854"/>
            <a:ext cx="951737" cy="1176355"/>
            <a:chOff x="1191373" y="4259140"/>
            <a:chExt cx="713803" cy="882266"/>
          </a:xfrm>
        </p:grpSpPr>
        <p:sp>
          <p:nvSpPr>
            <p:cNvPr id="271" name="Google Shape;271;p14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4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4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14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6" name="Google Shape;276;p14"/>
          <p:cNvSpPr/>
          <p:nvPr/>
        </p:nvSpPr>
        <p:spPr>
          <a:xfrm>
            <a:off x="5622551" y="55758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7" name="Google Shape;277;p14"/>
          <p:cNvGrpSpPr/>
          <p:nvPr/>
        </p:nvGrpSpPr>
        <p:grpSpPr>
          <a:xfrm>
            <a:off x="10105827" y="5678854"/>
            <a:ext cx="1992443" cy="1176355"/>
            <a:chOff x="7579369" y="4259140"/>
            <a:chExt cx="1494332" cy="882266"/>
          </a:xfrm>
        </p:grpSpPr>
        <p:grpSp>
          <p:nvGrpSpPr>
            <p:cNvPr id="278" name="Google Shape;278;p14"/>
            <p:cNvGrpSpPr/>
            <p:nvPr/>
          </p:nvGrpSpPr>
          <p:grpSpPr>
            <a:xfrm>
              <a:off x="8359898" y="4259140"/>
              <a:ext cx="713803" cy="882266"/>
              <a:chOff x="1191373" y="4259140"/>
              <a:chExt cx="713803" cy="882266"/>
            </a:xfrm>
          </p:grpSpPr>
          <p:sp>
            <p:nvSpPr>
              <p:cNvPr id="279" name="Google Shape;279;p14"/>
              <p:cNvSpPr/>
              <p:nvPr/>
            </p:nvSpPr>
            <p:spPr>
              <a:xfrm rot="-1032883">
                <a:off x="1353515" y="4567384"/>
                <a:ext cx="342785" cy="514206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 rot="-1032883">
                <a:off x="1428108" y="4316812"/>
                <a:ext cx="438868" cy="324594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 rot="-1032883">
                <a:off x="1517746" y="4573606"/>
                <a:ext cx="114380" cy="11438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 rot="-1032883">
                <a:off x="1422164" y="4810247"/>
                <a:ext cx="276579" cy="21940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1191373" y="5011730"/>
                <a:ext cx="559982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84" name="Google Shape;284;p14"/>
            <p:cNvSpPr/>
            <p:nvPr/>
          </p:nvSpPr>
          <p:spPr>
            <a:xfrm>
              <a:off x="7579369" y="4843508"/>
              <a:ext cx="1211100" cy="297891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5" name="Google Shape;285;p14"/>
          <p:cNvSpPr/>
          <p:nvPr/>
        </p:nvSpPr>
        <p:spPr>
          <a:xfrm>
            <a:off x="1075617" y="6419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63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2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 txBox="1">
            <a:spLocks noGrp="1"/>
          </p:cNvSpPr>
          <p:nvPr>
            <p:ph type="subTitle" idx="1"/>
          </p:nvPr>
        </p:nvSpPr>
        <p:spPr>
          <a:xfrm>
            <a:off x="4991101" y="4034267"/>
            <a:ext cx="6235600" cy="10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title"/>
          </p:nvPr>
        </p:nvSpPr>
        <p:spPr>
          <a:xfrm>
            <a:off x="4991101" y="2096534"/>
            <a:ext cx="6235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/>
          <p:nvPr/>
        </p:nvSpPr>
        <p:spPr>
          <a:xfrm>
            <a:off x="-32" y="5388660"/>
            <a:ext cx="12192075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6"/>
          <p:cNvSpPr/>
          <p:nvPr/>
        </p:nvSpPr>
        <p:spPr>
          <a:xfrm>
            <a:off x="-32" y="2709769"/>
            <a:ext cx="12192075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6"/>
          <p:cNvSpPr/>
          <p:nvPr/>
        </p:nvSpPr>
        <p:spPr>
          <a:xfrm rot="10800000">
            <a:off x="-32" y="4294926"/>
            <a:ext cx="12192075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6"/>
          <p:cNvSpPr/>
          <p:nvPr/>
        </p:nvSpPr>
        <p:spPr>
          <a:xfrm rot="10800000">
            <a:off x="-32" y="1125214"/>
            <a:ext cx="12192075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6"/>
          <p:cNvSpPr/>
          <p:nvPr/>
        </p:nvSpPr>
        <p:spPr>
          <a:xfrm rot="10800000">
            <a:off x="-32" y="1647302"/>
            <a:ext cx="12192075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7" name="Google Shape;317;p16"/>
          <p:cNvGrpSpPr/>
          <p:nvPr/>
        </p:nvGrpSpPr>
        <p:grpSpPr>
          <a:xfrm>
            <a:off x="309447" y="5791602"/>
            <a:ext cx="993321" cy="994247"/>
            <a:chOff x="232084" y="4343700"/>
            <a:chExt cx="744991" cy="745685"/>
          </a:xfrm>
        </p:grpSpPr>
        <p:sp>
          <p:nvSpPr>
            <p:cNvPr id="318" name="Google Shape;318;p1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21" name="Google Shape;321;p16"/>
          <p:cNvGrpSpPr/>
          <p:nvPr/>
        </p:nvGrpSpPr>
        <p:grpSpPr>
          <a:xfrm flipH="1">
            <a:off x="10632626" y="453728"/>
            <a:ext cx="1072143" cy="935395"/>
            <a:chOff x="8107818" y="3826445"/>
            <a:chExt cx="804107" cy="701546"/>
          </a:xfrm>
        </p:grpSpPr>
        <p:sp>
          <p:nvSpPr>
            <p:cNvPr id="322" name="Google Shape;322;p1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5" name="Google Shape;325;p16"/>
          <p:cNvSpPr/>
          <p:nvPr/>
        </p:nvSpPr>
        <p:spPr>
          <a:xfrm flipH="1">
            <a:off x="-818972" y="1281505"/>
            <a:ext cx="2071541" cy="43453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16"/>
          <p:cNvSpPr/>
          <p:nvPr/>
        </p:nvSpPr>
        <p:spPr>
          <a:xfrm flipH="1">
            <a:off x="8720200" y="1300633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6"/>
          <p:cNvSpPr/>
          <p:nvPr/>
        </p:nvSpPr>
        <p:spPr>
          <a:xfrm flipH="1">
            <a:off x="6028922" y="737653"/>
            <a:ext cx="2262480" cy="651497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4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2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7"/>
          <p:cNvSpPr txBox="1">
            <a:spLocks noGrp="1"/>
          </p:cNvSpPr>
          <p:nvPr>
            <p:ph type="subTitle" idx="1"/>
          </p:nvPr>
        </p:nvSpPr>
        <p:spPr>
          <a:xfrm>
            <a:off x="953468" y="3216767"/>
            <a:ext cx="4787200" cy="1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7"/>
          <p:cNvSpPr/>
          <p:nvPr/>
        </p:nvSpPr>
        <p:spPr>
          <a:xfrm rot="10800000">
            <a:off x="-32" y="1125213"/>
            <a:ext cx="12192075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7"/>
          <p:cNvSpPr/>
          <p:nvPr/>
        </p:nvSpPr>
        <p:spPr>
          <a:xfrm rot="10800000">
            <a:off x="-32" y="3263868"/>
            <a:ext cx="12192075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7"/>
          <p:cNvSpPr/>
          <p:nvPr/>
        </p:nvSpPr>
        <p:spPr>
          <a:xfrm>
            <a:off x="-32" y="2218377"/>
            <a:ext cx="12192075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7"/>
          <p:cNvSpPr/>
          <p:nvPr/>
        </p:nvSpPr>
        <p:spPr>
          <a:xfrm>
            <a:off x="-32" y="5387517"/>
            <a:ext cx="12192075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7"/>
          <p:cNvSpPr/>
          <p:nvPr/>
        </p:nvSpPr>
        <p:spPr>
          <a:xfrm>
            <a:off x="-32" y="4326767"/>
            <a:ext cx="12192075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7"/>
          <p:cNvSpPr txBox="1">
            <a:spLocks noGrp="1"/>
          </p:cNvSpPr>
          <p:nvPr>
            <p:ph type="title"/>
          </p:nvPr>
        </p:nvSpPr>
        <p:spPr>
          <a:xfrm>
            <a:off x="953468" y="2417500"/>
            <a:ext cx="355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17"/>
          <p:cNvSpPr/>
          <p:nvPr/>
        </p:nvSpPr>
        <p:spPr>
          <a:xfrm flipH="1">
            <a:off x="9973318" y="3181090"/>
            <a:ext cx="1416687" cy="407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7" name="Google Shape;337;p17"/>
          <p:cNvSpPr/>
          <p:nvPr/>
        </p:nvSpPr>
        <p:spPr>
          <a:xfrm flipH="1">
            <a:off x="10846551" y="2211401"/>
            <a:ext cx="2015148" cy="53876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8" name="Google Shape;338;p17"/>
          <p:cNvSpPr/>
          <p:nvPr/>
        </p:nvSpPr>
        <p:spPr>
          <a:xfrm flipH="1">
            <a:off x="1574471" y="1431451"/>
            <a:ext cx="2568349" cy="53876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9" name="Google Shape;339;p17"/>
          <p:cNvGrpSpPr/>
          <p:nvPr/>
        </p:nvGrpSpPr>
        <p:grpSpPr>
          <a:xfrm>
            <a:off x="328124" y="437202"/>
            <a:ext cx="993321" cy="994247"/>
            <a:chOff x="215334" y="619425"/>
            <a:chExt cx="744991" cy="745685"/>
          </a:xfrm>
        </p:grpSpPr>
        <p:sp>
          <p:nvSpPr>
            <p:cNvPr id="340" name="Google Shape;340;p17"/>
            <p:cNvSpPr/>
            <p:nvPr/>
          </p:nvSpPr>
          <p:spPr>
            <a:xfrm>
              <a:off x="215334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544950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85922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7"/>
          <p:cNvGrpSpPr/>
          <p:nvPr/>
        </p:nvGrpSpPr>
        <p:grpSpPr>
          <a:xfrm>
            <a:off x="10787038" y="245628"/>
            <a:ext cx="1072143" cy="935395"/>
            <a:chOff x="8091068" y="102170"/>
            <a:chExt cx="804107" cy="701546"/>
          </a:xfrm>
        </p:grpSpPr>
        <p:sp>
          <p:nvSpPr>
            <p:cNvPr id="344" name="Google Shape;344;p17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7" name="Google Shape;347;p17"/>
          <p:cNvGrpSpPr/>
          <p:nvPr/>
        </p:nvGrpSpPr>
        <p:grpSpPr>
          <a:xfrm>
            <a:off x="207379" y="5141701"/>
            <a:ext cx="1066549" cy="1381837"/>
            <a:chOff x="8146563" y="4008425"/>
            <a:chExt cx="799912" cy="1036378"/>
          </a:xfrm>
        </p:grpSpPr>
        <p:sp>
          <p:nvSpPr>
            <p:cNvPr id="348" name="Google Shape;348;p17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646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accent2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9"/>
          <p:cNvSpPr/>
          <p:nvPr/>
        </p:nvSpPr>
        <p:spPr>
          <a:xfrm>
            <a:off x="-32" y="3804107"/>
            <a:ext cx="12192075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19"/>
          <p:cNvSpPr/>
          <p:nvPr/>
        </p:nvSpPr>
        <p:spPr>
          <a:xfrm>
            <a:off x="-32" y="1125214"/>
            <a:ext cx="12192075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19"/>
          <p:cNvSpPr/>
          <p:nvPr/>
        </p:nvSpPr>
        <p:spPr>
          <a:xfrm>
            <a:off x="-32" y="2726377"/>
            <a:ext cx="12192075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19"/>
          <p:cNvSpPr/>
          <p:nvPr/>
        </p:nvSpPr>
        <p:spPr>
          <a:xfrm>
            <a:off x="-32" y="5387517"/>
            <a:ext cx="12192075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19"/>
          <p:cNvSpPr/>
          <p:nvPr/>
        </p:nvSpPr>
        <p:spPr>
          <a:xfrm>
            <a:off x="-32" y="4326767"/>
            <a:ext cx="12192075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19"/>
          <p:cNvSpPr txBox="1">
            <a:spLocks noGrp="1"/>
          </p:cNvSpPr>
          <p:nvPr>
            <p:ph type="title"/>
          </p:nvPr>
        </p:nvSpPr>
        <p:spPr>
          <a:xfrm>
            <a:off x="960000" y="5911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9"/>
          <p:cNvSpPr/>
          <p:nvPr/>
        </p:nvSpPr>
        <p:spPr>
          <a:xfrm>
            <a:off x="-933095" y="2448651"/>
            <a:ext cx="2568349" cy="53876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19"/>
          <p:cNvSpPr/>
          <p:nvPr/>
        </p:nvSpPr>
        <p:spPr>
          <a:xfrm>
            <a:off x="1301953" y="3177690"/>
            <a:ext cx="1416687" cy="407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19"/>
          <p:cNvSpPr/>
          <p:nvPr/>
        </p:nvSpPr>
        <p:spPr>
          <a:xfrm>
            <a:off x="9569705" y="2036351"/>
            <a:ext cx="2568349" cy="53876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5" name="Google Shape;385;p19"/>
          <p:cNvGrpSpPr/>
          <p:nvPr/>
        </p:nvGrpSpPr>
        <p:grpSpPr>
          <a:xfrm flipH="1">
            <a:off x="10935313" y="825901"/>
            <a:ext cx="993321" cy="994247"/>
            <a:chOff x="215334" y="619425"/>
            <a:chExt cx="744991" cy="745685"/>
          </a:xfrm>
        </p:grpSpPr>
        <p:sp>
          <p:nvSpPr>
            <p:cNvPr id="386" name="Google Shape;386;p19"/>
            <p:cNvSpPr/>
            <p:nvPr/>
          </p:nvSpPr>
          <p:spPr>
            <a:xfrm>
              <a:off x="215334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544950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85922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9"/>
          <p:cNvGrpSpPr/>
          <p:nvPr/>
        </p:nvGrpSpPr>
        <p:grpSpPr>
          <a:xfrm flipH="1">
            <a:off x="355513" y="136227"/>
            <a:ext cx="1072143" cy="935395"/>
            <a:chOff x="8091068" y="102170"/>
            <a:chExt cx="804107" cy="701546"/>
          </a:xfrm>
        </p:grpSpPr>
        <p:sp>
          <p:nvSpPr>
            <p:cNvPr id="390" name="Google Shape;390;p19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93" name="Google Shape;393;p19"/>
          <p:cNvGrpSpPr/>
          <p:nvPr/>
        </p:nvGrpSpPr>
        <p:grpSpPr>
          <a:xfrm flipH="1">
            <a:off x="10898696" y="5344568"/>
            <a:ext cx="1066549" cy="1381837"/>
            <a:chOff x="8146563" y="4008425"/>
            <a:chExt cx="799912" cy="1036378"/>
          </a:xfrm>
        </p:grpSpPr>
        <p:sp>
          <p:nvSpPr>
            <p:cNvPr id="394" name="Google Shape;394;p19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4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2" y="1125213"/>
            <a:ext cx="12192075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2" y="3263868"/>
            <a:ext cx="12192075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2" y="2202373"/>
            <a:ext cx="12192075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2" y="5387517"/>
            <a:ext cx="12192075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2" y="4326767"/>
            <a:ext cx="12192075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30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2" y="5388660"/>
            <a:ext cx="12192075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2" y="2709769"/>
            <a:ext cx="12192075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2" y="4294926"/>
            <a:ext cx="12192075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2" y="1125214"/>
            <a:ext cx="12192075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2" y="1647302"/>
            <a:ext cx="12192075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4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1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4" y="3889534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1" y="3889534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69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2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3"/>
          <p:cNvSpPr/>
          <p:nvPr/>
        </p:nvSpPr>
        <p:spPr>
          <a:xfrm>
            <a:off x="-32" y="5388660"/>
            <a:ext cx="12192075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3"/>
          <p:cNvSpPr/>
          <p:nvPr/>
        </p:nvSpPr>
        <p:spPr>
          <a:xfrm flipH="1">
            <a:off x="-32" y="2709769"/>
            <a:ext cx="12192075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3"/>
          <p:cNvSpPr/>
          <p:nvPr/>
        </p:nvSpPr>
        <p:spPr>
          <a:xfrm>
            <a:off x="-32" y="4498126"/>
            <a:ext cx="12192075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3"/>
          <p:cNvSpPr/>
          <p:nvPr/>
        </p:nvSpPr>
        <p:spPr>
          <a:xfrm flipH="1">
            <a:off x="-32" y="2185966"/>
            <a:ext cx="12192075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23"/>
          <p:cNvSpPr/>
          <p:nvPr/>
        </p:nvSpPr>
        <p:spPr>
          <a:xfrm flipH="1">
            <a:off x="-32" y="1125214"/>
            <a:ext cx="12192075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23"/>
          <p:cNvSpPr txBox="1">
            <a:spLocks noGrp="1"/>
          </p:cNvSpPr>
          <p:nvPr>
            <p:ph type="title"/>
          </p:nvPr>
        </p:nvSpPr>
        <p:spPr>
          <a:xfrm>
            <a:off x="1020600" y="3740753"/>
            <a:ext cx="334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7" name="Google Shape;457;p23"/>
          <p:cNvSpPr txBox="1">
            <a:spLocks noGrp="1"/>
          </p:cNvSpPr>
          <p:nvPr>
            <p:ph type="subTitle" idx="1"/>
          </p:nvPr>
        </p:nvSpPr>
        <p:spPr>
          <a:xfrm>
            <a:off x="1020600" y="4383489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23"/>
          <p:cNvSpPr txBox="1">
            <a:spLocks noGrp="1"/>
          </p:cNvSpPr>
          <p:nvPr>
            <p:ph type="title" idx="2"/>
          </p:nvPr>
        </p:nvSpPr>
        <p:spPr>
          <a:xfrm>
            <a:off x="7942204" y="3762071"/>
            <a:ext cx="3115201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9" name="Google Shape;459;p23"/>
          <p:cNvSpPr txBox="1">
            <a:spLocks noGrp="1"/>
          </p:cNvSpPr>
          <p:nvPr>
            <p:ph type="subTitle" idx="3"/>
          </p:nvPr>
        </p:nvSpPr>
        <p:spPr>
          <a:xfrm>
            <a:off x="7828201" y="4404789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3"/>
          <p:cNvSpPr txBox="1">
            <a:spLocks noGrp="1"/>
          </p:cNvSpPr>
          <p:nvPr>
            <p:ph type="title" idx="4"/>
          </p:nvPr>
        </p:nvSpPr>
        <p:spPr>
          <a:xfrm>
            <a:off x="4538401" y="2802220"/>
            <a:ext cx="3115201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1" name="Google Shape;461;p23"/>
          <p:cNvSpPr txBox="1">
            <a:spLocks noGrp="1"/>
          </p:cNvSpPr>
          <p:nvPr>
            <p:ph type="subTitle" idx="5"/>
          </p:nvPr>
        </p:nvSpPr>
        <p:spPr>
          <a:xfrm>
            <a:off x="4424401" y="3444956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3"/>
          <p:cNvSpPr txBox="1">
            <a:spLocks noGrp="1"/>
          </p:cNvSpPr>
          <p:nvPr>
            <p:ph type="title" idx="6"/>
          </p:nvPr>
        </p:nvSpPr>
        <p:spPr>
          <a:xfrm>
            <a:off x="960000" y="591779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3" name="Google Shape;463;p23"/>
          <p:cNvGrpSpPr/>
          <p:nvPr/>
        </p:nvGrpSpPr>
        <p:grpSpPr>
          <a:xfrm flipH="1">
            <a:off x="8809614" y="5404496"/>
            <a:ext cx="2540223" cy="1450712"/>
            <a:chOff x="-3763673" y="2607529"/>
            <a:chExt cx="2515736" cy="1436728"/>
          </a:xfrm>
        </p:grpSpPr>
        <p:sp>
          <p:nvSpPr>
            <p:cNvPr id="464" name="Google Shape;464;p23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3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3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3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4" name="Google Shape;474;p23"/>
          <p:cNvGrpSpPr/>
          <p:nvPr/>
        </p:nvGrpSpPr>
        <p:grpSpPr>
          <a:xfrm>
            <a:off x="150646" y="5678854"/>
            <a:ext cx="951737" cy="1176355"/>
            <a:chOff x="1191373" y="4259140"/>
            <a:chExt cx="713803" cy="882266"/>
          </a:xfrm>
        </p:grpSpPr>
        <p:sp>
          <p:nvSpPr>
            <p:cNvPr id="475" name="Google Shape;475;p23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3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3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3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0" name="Google Shape;480;p23"/>
          <p:cNvGrpSpPr/>
          <p:nvPr/>
        </p:nvGrpSpPr>
        <p:grpSpPr>
          <a:xfrm>
            <a:off x="10788092" y="136228"/>
            <a:ext cx="1001509" cy="1001173"/>
            <a:chOff x="8091068" y="102170"/>
            <a:chExt cx="751132" cy="750880"/>
          </a:xfrm>
        </p:grpSpPr>
        <p:sp>
          <p:nvSpPr>
            <p:cNvPr id="481" name="Google Shape;481;p23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8741100" y="7519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8512375" y="1570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4" name="Google Shape;484;p23"/>
          <p:cNvGrpSpPr/>
          <p:nvPr/>
        </p:nvGrpSpPr>
        <p:grpSpPr>
          <a:xfrm>
            <a:off x="276352" y="284252"/>
            <a:ext cx="1066549" cy="1381837"/>
            <a:chOff x="8146563" y="4008425"/>
            <a:chExt cx="799912" cy="1036378"/>
          </a:xfrm>
        </p:grpSpPr>
        <p:sp>
          <p:nvSpPr>
            <p:cNvPr id="485" name="Google Shape;485;p23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88" name="Google Shape;488;p23"/>
          <p:cNvSpPr/>
          <p:nvPr/>
        </p:nvSpPr>
        <p:spPr>
          <a:xfrm>
            <a:off x="-281997" y="2241164"/>
            <a:ext cx="1486472" cy="31182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9" name="Google Shape;489;p23"/>
          <p:cNvSpPr/>
          <p:nvPr/>
        </p:nvSpPr>
        <p:spPr>
          <a:xfrm>
            <a:off x="9473996" y="1097908"/>
            <a:ext cx="1973195" cy="56819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0" name="Google Shape;490;p23"/>
          <p:cNvSpPr/>
          <p:nvPr/>
        </p:nvSpPr>
        <p:spPr>
          <a:xfrm>
            <a:off x="11057404" y="1825281"/>
            <a:ext cx="1486612" cy="31182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50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2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6"/>
          <p:cNvSpPr/>
          <p:nvPr/>
        </p:nvSpPr>
        <p:spPr>
          <a:xfrm flipH="1">
            <a:off x="-32" y="5388660"/>
            <a:ext cx="12192075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-32" y="3116168"/>
            <a:ext cx="12192075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26"/>
          <p:cNvSpPr/>
          <p:nvPr/>
        </p:nvSpPr>
        <p:spPr>
          <a:xfrm flipH="1">
            <a:off x="-32" y="4498126"/>
            <a:ext cx="12192075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" name="Google Shape;589;p26"/>
          <p:cNvSpPr/>
          <p:nvPr/>
        </p:nvSpPr>
        <p:spPr>
          <a:xfrm flipH="1">
            <a:off x="-32" y="2185966"/>
            <a:ext cx="12192075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-32" y="718814"/>
            <a:ext cx="12192075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26"/>
          <p:cNvSpPr txBox="1">
            <a:spLocks noGrp="1"/>
          </p:cNvSpPr>
          <p:nvPr>
            <p:ph type="title"/>
          </p:nvPr>
        </p:nvSpPr>
        <p:spPr>
          <a:xfrm>
            <a:off x="1017729" y="3208700"/>
            <a:ext cx="2782400" cy="703600"/>
          </a:xfrm>
          <a:prstGeom prst="rect">
            <a:avLst/>
          </a:prstGeom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2" name="Google Shape;592;p26"/>
          <p:cNvSpPr txBox="1">
            <a:spLocks noGrp="1"/>
          </p:cNvSpPr>
          <p:nvPr>
            <p:ph type="subTitle" idx="1"/>
          </p:nvPr>
        </p:nvSpPr>
        <p:spPr>
          <a:xfrm>
            <a:off x="1017729" y="3872303"/>
            <a:ext cx="278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26"/>
          <p:cNvSpPr txBox="1">
            <a:spLocks noGrp="1"/>
          </p:cNvSpPr>
          <p:nvPr>
            <p:ph type="title" idx="2"/>
          </p:nvPr>
        </p:nvSpPr>
        <p:spPr>
          <a:xfrm>
            <a:off x="4704816" y="3208700"/>
            <a:ext cx="2782400" cy="703600"/>
          </a:xfrm>
          <a:prstGeom prst="rect">
            <a:avLst/>
          </a:prstGeom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4" name="Google Shape;594;p26"/>
          <p:cNvSpPr txBox="1">
            <a:spLocks noGrp="1"/>
          </p:cNvSpPr>
          <p:nvPr>
            <p:ph type="subTitle" idx="3"/>
          </p:nvPr>
        </p:nvSpPr>
        <p:spPr>
          <a:xfrm>
            <a:off x="4704816" y="3872303"/>
            <a:ext cx="278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26"/>
          <p:cNvSpPr txBox="1">
            <a:spLocks noGrp="1"/>
          </p:cNvSpPr>
          <p:nvPr>
            <p:ph type="title" idx="4"/>
          </p:nvPr>
        </p:nvSpPr>
        <p:spPr>
          <a:xfrm>
            <a:off x="1017729" y="4713497"/>
            <a:ext cx="27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6" name="Google Shape;596;p26"/>
          <p:cNvSpPr txBox="1">
            <a:spLocks noGrp="1"/>
          </p:cNvSpPr>
          <p:nvPr>
            <p:ph type="subTitle" idx="5"/>
          </p:nvPr>
        </p:nvSpPr>
        <p:spPr>
          <a:xfrm>
            <a:off x="1017729" y="5377100"/>
            <a:ext cx="278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26"/>
          <p:cNvSpPr txBox="1">
            <a:spLocks noGrp="1"/>
          </p:cNvSpPr>
          <p:nvPr>
            <p:ph type="title" idx="6"/>
          </p:nvPr>
        </p:nvSpPr>
        <p:spPr>
          <a:xfrm>
            <a:off x="4704816" y="4713497"/>
            <a:ext cx="27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8" name="Google Shape;598;p26"/>
          <p:cNvSpPr txBox="1">
            <a:spLocks noGrp="1"/>
          </p:cNvSpPr>
          <p:nvPr>
            <p:ph type="subTitle" idx="7"/>
          </p:nvPr>
        </p:nvSpPr>
        <p:spPr>
          <a:xfrm>
            <a:off x="4704816" y="5377100"/>
            <a:ext cx="278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26"/>
          <p:cNvSpPr txBox="1">
            <a:spLocks noGrp="1"/>
          </p:cNvSpPr>
          <p:nvPr>
            <p:ph type="title" idx="8"/>
          </p:nvPr>
        </p:nvSpPr>
        <p:spPr>
          <a:xfrm>
            <a:off x="8391860" y="3208700"/>
            <a:ext cx="2782400" cy="703600"/>
          </a:xfrm>
          <a:prstGeom prst="rect">
            <a:avLst/>
          </a:prstGeom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0" name="Google Shape;600;p26"/>
          <p:cNvSpPr txBox="1">
            <a:spLocks noGrp="1"/>
          </p:cNvSpPr>
          <p:nvPr>
            <p:ph type="subTitle" idx="9"/>
          </p:nvPr>
        </p:nvSpPr>
        <p:spPr>
          <a:xfrm>
            <a:off x="8391860" y="3872303"/>
            <a:ext cx="278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26"/>
          <p:cNvSpPr txBox="1">
            <a:spLocks noGrp="1"/>
          </p:cNvSpPr>
          <p:nvPr>
            <p:ph type="title" idx="13"/>
          </p:nvPr>
        </p:nvSpPr>
        <p:spPr>
          <a:xfrm>
            <a:off x="8391860" y="4713497"/>
            <a:ext cx="27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2" name="Google Shape;602;p26"/>
          <p:cNvSpPr txBox="1">
            <a:spLocks noGrp="1"/>
          </p:cNvSpPr>
          <p:nvPr>
            <p:ph type="subTitle" idx="14"/>
          </p:nvPr>
        </p:nvSpPr>
        <p:spPr>
          <a:xfrm>
            <a:off x="8391860" y="5377100"/>
            <a:ext cx="278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26"/>
          <p:cNvSpPr txBox="1">
            <a:spLocks noGrp="1"/>
          </p:cNvSpPr>
          <p:nvPr>
            <p:ph type="title" idx="15"/>
          </p:nvPr>
        </p:nvSpPr>
        <p:spPr>
          <a:xfrm>
            <a:off x="1236800" y="546956"/>
            <a:ext cx="9718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04" name="Google Shape;604;p26"/>
          <p:cNvGrpSpPr/>
          <p:nvPr/>
        </p:nvGrpSpPr>
        <p:grpSpPr>
          <a:xfrm>
            <a:off x="10400943" y="593746"/>
            <a:ext cx="2796293" cy="1271584"/>
            <a:chOff x="7686382" y="1251909"/>
            <a:chExt cx="2097219" cy="953688"/>
          </a:xfrm>
        </p:grpSpPr>
        <p:sp>
          <p:nvSpPr>
            <p:cNvPr id="605" name="Google Shape;605;p26"/>
            <p:cNvSpPr/>
            <p:nvPr/>
          </p:nvSpPr>
          <p:spPr>
            <a:xfrm flipH="1">
              <a:off x="7686382" y="1927377"/>
              <a:ext cx="1032218" cy="27822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 flipH="1">
              <a:off x="8033500" y="1251909"/>
              <a:ext cx="1750101" cy="50400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7" name="Google Shape;607;p26"/>
          <p:cNvGrpSpPr/>
          <p:nvPr/>
        </p:nvGrpSpPr>
        <p:grpSpPr>
          <a:xfrm flipH="1">
            <a:off x="211019" y="226468"/>
            <a:ext cx="1066549" cy="1381837"/>
            <a:chOff x="8146563" y="4008425"/>
            <a:chExt cx="799912" cy="1036378"/>
          </a:xfrm>
        </p:grpSpPr>
        <p:sp>
          <p:nvSpPr>
            <p:cNvPr id="608" name="Google Shape;608;p26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6"/>
          <p:cNvGrpSpPr/>
          <p:nvPr/>
        </p:nvGrpSpPr>
        <p:grpSpPr>
          <a:xfrm flipH="1">
            <a:off x="10740018" y="5693403"/>
            <a:ext cx="1281717" cy="944101"/>
            <a:chOff x="8146563" y="4336727"/>
            <a:chExt cx="961287" cy="708076"/>
          </a:xfrm>
        </p:grpSpPr>
        <p:sp>
          <p:nvSpPr>
            <p:cNvPr id="612" name="Google Shape;612;p26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8632875" y="48690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9006750" y="49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6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2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0"/>
          <p:cNvSpPr txBox="1">
            <a:spLocks noGrp="1"/>
          </p:cNvSpPr>
          <p:nvPr>
            <p:ph type="title"/>
          </p:nvPr>
        </p:nvSpPr>
        <p:spPr>
          <a:xfrm>
            <a:off x="960000" y="59061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37" name="Google Shape;737;p30"/>
          <p:cNvGrpSpPr/>
          <p:nvPr/>
        </p:nvGrpSpPr>
        <p:grpSpPr>
          <a:xfrm>
            <a:off x="11" y="1061486"/>
            <a:ext cx="12192075" cy="4882291"/>
            <a:chOff x="240700" y="1004675"/>
            <a:chExt cx="2132675" cy="854025"/>
          </a:xfrm>
        </p:grpSpPr>
        <p:sp>
          <p:nvSpPr>
            <p:cNvPr id="738" name="Google Shape;738;p30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43" name="Google Shape;743;p30"/>
          <p:cNvGrpSpPr/>
          <p:nvPr/>
        </p:nvGrpSpPr>
        <p:grpSpPr>
          <a:xfrm>
            <a:off x="-590" y="5606885"/>
            <a:ext cx="4587852" cy="1251585"/>
            <a:chOff x="-9631391" y="6060801"/>
            <a:chExt cx="8540305" cy="2329832"/>
          </a:xfrm>
        </p:grpSpPr>
        <p:sp>
          <p:nvSpPr>
            <p:cNvPr id="744" name="Google Shape;744;p30"/>
            <p:cNvSpPr/>
            <p:nvPr/>
          </p:nvSpPr>
          <p:spPr>
            <a:xfrm>
              <a:off x="-9631391" y="7118106"/>
              <a:ext cx="8540305" cy="1272504"/>
            </a:xfrm>
            <a:custGeom>
              <a:avLst/>
              <a:gdLst/>
              <a:ahLst/>
              <a:cxnLst/>
              <a:rect l="l" t="t" r="r" b="b"/>
              <a:pathLst>
                <a:path w="52141" h="7769" extrusionOk="0">
                  <a:moveTo>
                    <a:pt x="27145" y="1"/>
                  </a:moveTo>
                  <a:cubicBezTo>
                    <a:pt x="26792" y="1"/>
                    <a:pt x="26438" y="5"/>
                    <a:pt x="26083" y="13"/>
                  </a:cubicBezTo>
                  <a:cubicBezTo>
                    <a:pt x="24558" y="13"/>
                    <a:pt x="23059" y="117"/>
                    <a:pt x="21560" y="220"/>
                  </a:cubicBezTo>
                  <a:cubicBezTo>
                    <a:pt x="20370" y="453"/>
                    <a:pt x="19181" y="556"/>
                    <a:pt x="17992" y="763"/>
                  </a:cubicBezTo>
                  <a:cubicBezTo>
                    <a:pt x="17889" y="763"/>
                    <a:pt x="17785" y="763"/>
                    <a:pt x="17579" y="866"/>
                  </a:cubicBezTo>
                  <a:lnTo>
                    <a:pt x="17346" y="866"/>
                  </a:lnTo>
                  <a:cubicBezTo>
                    <a:pt x="14994" y="1306"/>
                    <a:pt x="12719" y="1849"/>
                    <a:pt x="10340" y="2598"/>
                  </a:cubicBezTo>
                  <a:cubicBezTo>
                    <a:pt x="10134" y="2702"/>
                    <a:pt x="9927" y="2702"/>
                    <a:pt x="9694" y="2805"/>
                  </a:cubicBezTo>
                  <a:lnTo>
                    <a:pt x="9591" y="2805"/>
                  </a:lnTo>
                  <a:cubicBezTo>
                    <a:pt x="9048" y="3038"/>
                    <a:pt x="8402" y="3245"/>
                    <a:pt x="7885" y="3348"/>
                  </a:cubicBezTo>
                  <a:cubicBezTo>
                    <a:pt x="7238" y="3684"/>
                    <a:pt x="6592" y="3891"/>
                    <a:pt x="5946" y="4098"/>
                  </a:cubicBezTo>
                  <a:lnTo>
                    <a:pt x="5946" y="3787"/>
                  </a:lnTo>
                  <a:cubicBezTo>
                    <a:pt x="5946" y="3555"/>
                    <a:pt x="5946" y="3245"/>
                    <a:pt x="5817" y="3038"/>
                  </a:cubicBezTo>
                  <a:cubicBezTo>
                    <a:pt x="5647" y="2847"/>
                    <a:pt x="5478" y="2674"/>
                    <a:pt x="5295" y="2674"/>
                  </a:cubicBezTo>
                  <a:cubicBezTo>
                    <a:pt x="5254" y="2674"/>
                    <a:pt x="5213" y="2683"/>
                    <a:pt x="5170" y="2702"/>
                  </a:cubicBezTo>
                  <a:cubicBezTo>
                    <a:pt x="4860" y="2702"/>
                    <a:pt x="4653" y="3038"/>
                    <a:pt x="4653" y="3348"/>
                  </a:cubicBezTo>
                  <a:cubicBezTo>
                    <a:pt x="4524" y="3555"/>
                    <a:pt x="4524" y="3787"/>
                    <a:pt x="4524" y="3994"/>
                  </a:cubicBezTo>
                  <a:cubicBezTo>
                    <a:pt x="4445" y="3915"/>
                    <a:pt x="4351" y="3882"/>
                    <a:pt x="4258" y="3882"/>
                  </a:cubicBezTo>
                  <a:cubicBezTo>
                    <a:pt x="4107" y="3882"/>
                    <a:pt x="3958" y="3970"/>
                    <a:pt x="3878" y="4098"/>
                  </a:cubicBezTo>
                  <a:cubicBezTo>
                    <a:pt x="3774" y="4330"/>
                    <a:pt x="3774" y="4537"/>
                    <a:pt x="3878" y="4847"/>
                  </a:cubicBezTo>
                  <a:lnTo>
                    <a:pt x="3878" y="4977"/>
                  </a:lnTo>
                  <a:cubicBezTo>
                    <a:pt x="2585" y="5494"/>
                    <a:pt x="1293" y="6036"/>
                    <a:pt x="0" y="6683"/>
                  </a:cubicBezTo>
                  <a:lnTo>
                    <a:pt x="0" y="7768"/>
                  </a:lnTo>
                  <a:lnTo>
                    <a:pt x="52140" y="7768"/>
                  </a:lnTo>
                  <a:cubicBezTo>
                    <a:pt x="51494" y="7226"/>
                    <a:pt x="50848" y="6786"/>
                    <a:pt x="50098" y="6372"/>
                  </a:cubicBezTo>
                  <a:cubicBezTo>
                    <a:pt x="49659" y="6036"/>
                    <a:pt x="49245" y="5830"/>
                    <a:pt x="48806" y="5494"/>
                  </a:cubicBezTo>
                  <a:cubicBezTo>
                    <a:pt x="48263" y="5287"/>
                    <a:pt x="47617" y="4977"/>
                    <a:pt x="47074" y="4640"/>
                  </a:cubicBezTo>
                  <a:cubicBezTo>
                    <a:pt x="47074" y="4640"/>
                    <a:pt x="46970" y="4640"/>
                    <a:pt x="46970" y="4537"/>
                  </a:cubicBezTo>
                  <a:cubicBezTo>
                    <a:pt x="46970" y="4537"/>
                    <a:pt x="46970" y="4434"/>
                    <a:pt x="47074" y="4434"/>
                  </a:cubicBezTo>
                  <a:cubicBezTo>
                    <a:pt x="47177" y="4201"/>
                    <a:pt x="47177" y="3994"/>
                    <a:pt x="47306" y="3787"/>
                  </a:cubicBezTo>
                  <a:cubicBezTo>
                    <a:pt x="47306" y="3555"/>
                    <a:pt x="47306" y="3348"/>
                    <a:pt x="47074" y="3141"/>
                  </a:cubicBezTo>
                  <a:cubicBezTo>
                    <a:pt x="46955" y="3008"/>
                    <a:pt x="46794" y="2951"/>
                    <a:pt x="46640" y="2951"/>
                  </a:cubicBezTo>
                  <a:cubicBezTo>
                    <a:pt x="46524" y="2951"/>
                    <a:pt x="46412" y="2983"/>
                    <a:pt x="46324" y="3038"/>
                  </a:cubicBezTo>
                  <a:cubicBezTo>
                    <a:pt x="46014" y="3141"/>
                    <a:pt x="45781" y="3245"/>
                    <a:pt x="45575" y="3451"/>
                  </a:cubicBezTo>
                  <a:cubicBezTo>
                    <a:pt x="45471" y="3348"/>
                    <a:pt x="45575" y="3141"/>
                    <a:pt x="45575" y="3038"/>
                  </a:cubicBezTo>
                  <a:cubicBezTo>
                    <a:pt x="45498" y="2866"/>
                    <a:pt x="45352" y="2765"/>
                    <a:pt x="45197" y="2765"/>
                  </a:cubicBezTo>
                  <a:cubicBezTo>
                    <a:pt x="45142" y="2765"/>
                    <a:pt x="45086" y="2778"/>
                    <a:pt x="45032" y="2805"/>
                  </a:cubicBezTo>
                  <a:cubicBezTo>
                    <a:pt x="44928" y="2805"/>
                    <a:pt x="44721" y="2909"/>
                    <a:pt x="44592" y="3141"/>
                  </a:cubicBezTo>
                  <a:lnTo>
                    <a:pt x="44385" y="3348"/>
                  </a:lnTo>
                  <a:cubicBezTo>
                    <a:pt x="44179" y="3348"/>
                    <a:pt x="43946" y="3245"/>
                    <a:pt x="43739" y="3141"/>
                  </a:cubicBezTo>
                  <a:cubicBezTo>
                    <a:pt x="43196" y="2909"/>
                    <a:pt x="42550" y="2702"/>
                    <a:pt x="41904" y="2495"/>
                  </a:cubicBezTo>
                  <a:cubicBezTo>
                    <a:pt x="41594" y="2392"/>
                    <a:pt x="41257" y="2262"/>
                    <a:pt x="40947" y="2159"/>
                  </a:cubicBezTo>
                  <a:cubicBezTo>
                    <a:pt x="40301" y="1952"/>
                    <a:pt x="39655" y="1745"/>
                    <a:pt x="39112" y="1616"/>
                  </a:cubicBezTo>
                  <a:cubicBezTo>
                    <a:pt x="35236" y="546"/>
                    <a:pt x="31207" y="1"/>
                    <a:pt x="27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-8484000" y="6060801"/>
              <a:ext cx="1253504" cy="1217470"/>
            </a:xfrm>
            <a:custGeom>
              <a:avLst/>
              <a:gdLst/>
              <a:ahLst/>
              <a:cxnLst/>
              <a:rect l="l" t="t" r="r" b="b"/>
              <a:pathLst>
                <a:path w="7653" h="7433" extrusionOk="0">
                  <a:moveTo>
                    <a:pt x="3795" y="1"/>
                  </a:moveTo>
                  <a:cubicBezTo>
                    <a:pt x="1829" y="1"/>
                    <a:pt x="101" y="1568"/>
                    <a:pt x="1" y="3547"/>
                  </a:cubicBezTo>
                  <a:cubicBezTo>
                    <a:pt x="1" y="5615"/>
                    <a:pt x="1526" y="7321"/>
                    <a:pt x="3568" y="7425"/>
                  </a:cubicBezTo>
                  <a:cubicBezTo>
                    <a:pt x="3653" y="7430"/>
                    <a:pt x="3737" y="7432"/>
                    <a:pt x="3821" y="7432"/>
                  </a:cubicBezTo>
                  <a:cubicBezTo>
                    <a:pt x="5848" y="7432"/>
                    <a:pt x="7450" y="5944"/>
                    <a:pt x="7549" y="3883"/>
                  </a:cubicBezTo>
                  <a:cubicBezTo>
                    <a:pt x="7652" y="1841"/>
                    <a:pt x="6050" y="109"/>
                    <a:pt x="3982" y="6"/>
                  </a:cubicBezTo>
                  <a:cubicBezTo>
                    <a:pt x="3919" y="3"/>
                    <a:pt x="3857" y="1"/>
                    <a:pt x="3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-7916611" y="6601164"/>
              <a:ext cx="317757" cy="1031565"/>
            </a:xfrm>
            <a:custGeom>
              <a:avLst/>
              <a:gdLst/>
              <a:ahLst/>
              <a:cxnLst/>
              <a:rect l="l" t="t" r="r" b="b"/>
              <a:pathLst>
                <a:path w="1940" h="6298" extrusionOk="0">
                  <a:moveTo>
                    <a:pt x="351" y="1"/>
                  </a:moveTo>
                  <a:cubicBezTo>
                    <a:pt x="311" y="1"/>
                    <a:pt x="263" y="14"/>
                    <a:pt x="207" y="41"/>
                  </a:cubicBezTo>
                  <a:cubicBezTo>
                    <a:pt x="104" y="41"/>
                    <a:pt x="1" y="248"/>
                    <a:pt x="1" y="377"/>
                  </a:cubicBezTo>
                  <a:lnTo>
                    <a:pt x="1397" y="5961"/>
                  </a:lnTo>
                  <a:cubicBezTo>
                    <a:pt x="1397" y="6194"/>
                    <a:pt x="1500" y="6297"/>
                    <a:pt x="1707" y="6297"/>
                  </a:cubicBezTo>
                  <a:cubicBezTo>
                    <a:pt x="1810" y="6194"/>
                    <a:pt x="1939" y="6065"/>
                    <a:pt x="1939" y="5858"/>
                  </a:cubicBezTo>
                  <a:lnTo>
                    <a:pt x="518" y="248"/>
                  </a:lnTo>
                  <a:cubicBezTo>
                    <a:pt x="518" y="97"/>
                    <a:pt x="462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-8022423" y="6702554"/>
              <a:ext cx="385404" cy="265835"/>
            </a:xfrm>
            <a:custGeom>
              <a:avLst/>
              <a:gdLst/>
              <a:ahLst/>
              <a:cxnLst/>
              <a:rect l="l" t="t" r="r" b="b"/>
              <a:pathLst>
                <a:path w="2353" h="1623" extrusionOk="0">
                  <a:moveTo>
                    <a:pt x="1969" y="1"/>
                  </a:moveTo>
                  <a:cubicBezTo>
                    <a:pt x="1872" y="1"/>
                    <a:pt x="1767" y="51"/>
                    <a:pt x="1707" y="172"/>
                  </a:cubicBezTo>
                  <a:lnTo>
                    <a:pt x="1293" y="922"/>
                  </a:lnTo>
                  <a:lnTo>
                    <a:pt x="517" y="508"/>
                  </a:lnTo>
                  <a:cubicBezTo>
                    <a:pt x="432" y="465"/>
                    <a:pt x="364" y="440"/>
                    <a:pt x="306" y="440"/>
                  </a:cubicBezTo>
                  <a:cubicBezTo>
                    <a:pt x="225" y="440"/>
                    <a:pt x="164" y="490"/>
                    <a:pt x="104" y="612"/>
                  </a:cubicBezTo>
                  <a:cubicBezTo>
                    <a:pt x="0" y="715"/>
                    <a:pt x="104" y="922"/>
                    <a:pt x="207" y="922"/>
                  </a:cubicBezTo>
                  <a:lnTo>
                    <a:pt x="1164" y="1568"/>
                  </a:lnTo>
                  <a:cubicBezTo>
                    <a:pt x="1202" y="1607"/>
                    <a:pt x="1248" y="1622"/>
                    <a:pt x="1296" y="1622"/>
                  </a:cubicBezTo>
                  <a:cubicBezTo>
                    <a:pt x="1407" y="1622"/>
                    <a:pt x="1531" y="1537"/>
                    <a:pt x="1603" y="1465"/>
                  </a:cubicBezTo>
                  <a:lnTo>
                    <a:pt x="2249" y="508"/>
                  </a:lnTo>
                  <a:cubicBezTo>
                    <a:pt x="2353" y="275"/>
                    <a:pt x="2249" y="172"/>
                    <a:pt x="2146" y="69"/>
                  </a:cubicBezTo>
                  <a:cubicBezTo>
                    <a:pt x="2103" y="26"/>
                    <a:pt x="203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-9631391" y="6611156"/>
              <a:ext cx="868100" cy="1236470"/>
            </a:xfrm>
            <a:custGeom>
              <a:avLst/>
              <a:gdLst/>
              <a:ahLst/>
              <a:cxnLst/>
              <a:rect l="l" t="t" r="r" b="b"/>
              <a:pathLst>
                <a:path w="5300" h="7549" extrusionOk="0">
                  <a:moveTo>
                    <a:pt x="1156" y="0"/>
                  </a:moveTo>
                  <a:cubicBezTo>
                    <a:pt x="771" y="0"/>
                    <a:pt x="381" y="60"/>
                    <a:pt x="0" y="187"/>
                  </a:cubicBezTo>
                  <a:lnTo>
                    <a:pt x="0" y="7296"/>
                  </a:lnTo>
                  <a:cubicBezTo>
                    <a:pt x="388" y="7464"/>
                    <a:pt x="795" y="7548"/>
                    <a:pt x="1212" y="7548"/>
                  </a:cubicBezTo>
                  <a:cubicBezTo>
                    <a:pt x="1629" y="7548"/>
                    <a:pt x="2055" y="7464"/>
                    <a:pt x="2482" y="7296"/>
                  </a:cubicBezTo>
                  <a:cubicBezTo>
                    <a:pt x="2818" y="7193"/>
                    <a:pt x="3128" y="6986"/>
                    <a:pt x="3361" y="6882"/>
                  </a:cubicBezTo>
                  <a:cubicBezTo>
                    <a:pt x="4653" y="5900"/>
                    <a:pt x="5300" y="4194"/>
                    <a:pt x="4757" y="2565"/>
                  </a:cubicBezTo>
                  <a:cubicBezTo>
                    <a:pt x="4237" y="1007"/>
                    <a:pt x="273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-9504450" y="7160201"/>
              <a:ext cx="669256" cy="873669"/>
            </a:xfrm>
            <a:custGeom>
              <a:avLst/>
              <a:gdLst/>
              <a:ahLst/>
              <a:cxnLst/>
              <a:rect l="l" t="t" r="r" b="b"/>
              <a:pathLst>
                <a:path w="4086" h="5334" extrusionOk="0">
                  <a:moveTo>
                    <a:pt x="361" y="0"/>
                  </a:moveTo>
                  <a:cubicBezTo>
                    <a:pt x="307" y="0"/>
                    <a:pt x="249" y="25"/>
                    <a:pt x="208" y="66"/>
                  </a:cubicBezTo>
                  <a:cubicBezTo>
                    <a:pt x="1" y="196"/>
                    <a:pt x="1" y="403"/>
                    <a:pt x="104" y="506"/>
                  </a:cubicBezTo>
                  <a:lnTo>
                    <a:pt x="3439" y="5237"/>
                  </a:lnTo>
                  <a:cubicBezTo>
                    <a:pt x="3491" y="5301"/>
                    <a:pt x="3568" y="5333"/>
                    <a:pt x="3649" y="5333"/>
                  </a:cubicBezTo>
                  <a:cubicBezTo>
                    <a:pt x="3730" y="5333"/>
                    <a:pt x="3814" y="5301"/>
                    <a:pt x="3878" y="5237"/>
                  </a:cubicBezTo>
                  <a:cubicBezTo>
                    <a:pt x="3982" y="5133"/>
                    <a:pt x="4085" y="5030"/>
                    <a:pt x="3982" y="4823"/>
                  </a:cubicBezTo>
                  <a:lnTo>
                    <a:pt x="518" y="196"/>
                  </a:lnTo>
                  <a:cubicBezTo>
                    <a:pt x="518" y="56"/>
                    <a:pt x="443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-9525579" y="7192142"/>
              <a:ext cx="317757" cy="286309"/>
            </a:xfrm>
            <a:custGeom>
              <a:avLst/>
              <a:gdLst/>
              <a:ahLst/>
              <a:cxnLst/>
              <a:rect l="l" t="t" r="r" b="b"/>
              <a:pathLst>
                <a:path w="1940" h="1748" extrusionOk="0">
                  <a:moveTo>
                    <a:pt x="1733" y="1"/>
                  </a:moveTo>
                  <a:cubicBezTo>
                    <a:pt x="1526" y="1"/>
                    <a:pt x="1422" y="104"/>
                    <a:pt x="1422" y="208"/>
                  </a:cubicBezTo>
                  <a:lnTo>
                    <a:pt x="1190" y="1164"/>
                  </a:lnTo>
                  <a:lnTo>
                    <a:pt x="337" y="957"/>
                  </a:lnTo>
                  <a:cubicBezTo>
                    <a:pt x="233" y="957"/>
                    <a:pt x="1" y="1061"/>
                    <a:pt x="1" y="1293"/>
                  </a:cubicBezTo>
                  <a:cubicBezTo>
                    <a:pt x="1" y="1397"/>
                    <a:pt x="130" y="1603"/>
                    <a:pt x="233" y="1603"/>
                  </a:cubicBezTo>
                  <a:lnTo>
                    <a:pt x="1422" y="1707"/>
                  </a:lnTo>
                  <a:cubicBezTo>
                    <a:pt x="1450" y="1735"/>
                    <a:pt x="1485" y="1747"/>
                    <a:pt x="1522" y="1747"/>
                  </a:cubicBezTo>
                  <a:cubicBezTo>
                    <a:pt x="1622" y="1747"/>
                    <a:pt x="1733" y="1651"/>
                    <a:pt x="1733" y="1500"/>
                  </a:cubicBezTo>
                  <a:lnTo>
                    <a:pt x="1939" y="311"/>
                  </a:lnTo>
                  <a:cubicBezTo>
                    <a:pt x="1939" y="208"/>
                    <a:pt x="1836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-6366937" y="7738402"/>
              <a:ext cx="250111" cy="173784"/>
            </a:xfrm>
            <a:custGeom>
              <a:avLst/>
              <a:gdLst/>
              <a:ahLst/>
              <a:cxnLst/>
              <a:rect l="l" t="t" r="r" b="b"/>
              <a:pathLst>
                <a:path w="1527" h="1061" extrusionOk="0">
                  <a:moveTo>
                    <a:pt x="1526" y="0"/>
                  </a:moveTo>
                  <a:cubicBezTo>
                    <a:pt x="1190" y="0"/>
                    <a:pt x="880" y="104"/>
                    <a:pt x="544" y="311"/>
                  </a:cubicBezTo>
                  <a:cubicBezTo>
                    <a:pt x="337" y="543"/>
                    <a:pt x="104" y="750"/>
                    <a:pt x="1" y="1060"/>
                  </a:cubicBezTo>
                  <a:cubicBezTo>
                    <a:pt x="337" y="957"/>
                    <a:pt x="647" y="853"/>
                    <a:pt x="983" y="750"/>
                  </a:cubicBezTo>
                  <a:cubicBezTo>
                    <a:pt x="1190" y="543"/>
                    <a:pt x="1397" y="311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-6455714" y="7437836"/>
              <a:ext cx="127103" cy="740997"/>
            </a:xfrm>
            <a:custGeom>
              <a:avLst/>
              <a:gdLst/>
              <a:ahLst/>
              <a:cxnLst/>
              <a:rect l="l" t="t" r="r" b="b"/>
              <a:pathLst>
                <a:path w="776" h="4524" extrusionOk="0">
                  <a:moveTo>
                    <a:pt x="0" y="0"/>
                  </a:moveTo>
                  <a:lnTo>
                    <a:pt x="0" y="103"/>
                  </a:lnTo>
                  <a:cubicBezTo>
                    <a:pt x="543" y="1499"/>
                    <a:pt x="646" y="3025"/>
                    <a:pt x="440" y="4524"/>
                  </a:cubicBezTo>
                  <a:cubicBezTo>
                    <a:pt x="776" y="3025"/>
                    <a:pt x="543" y="1396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-6879127" y="7065199"/>
              <a:ext cx="846971" cy="595550"/>
            </a:xfrm>
            <a:custGeom>
              <a:avLst/>
              <a:gdLst/>
              <a:ahLst/>
              <a:cxnLst/>
              <a:rect l="l" t="t" r="r" b="b"/>
              <a:pathLst>
                <a:path w="5171" h="3636" extrusionOk="0">
                  <a:moveTo>
                    <a:pt x="3231" y="0"/>
                  </a:moveTo>
                  <a:cubicBezTo>
                    <a:pt x="2921" y="0"/>
                    <a:pt x="2482" y="129"/>
                    <a:pt x="2068" y="233"/>
                  </a:cubicBezTo>
                  <a:cubicBezTo>
                    <a:pt x="1629" y="336"/>
                    <a:pt x="1189" y="646"/>
                    <a:pt x="879" y="879"/>
                  </a:cubicBezTo>
                  <a:lnTo>
                    <a:pt x="1422" y="1189"/>
                  </a:lnTo>
                  <a:lnTo>
                    <a:pt x="646" y="1086"/>
                  </a:lnTo>
                  <a:cubicBezTo>
                    <a:pt x="233" y="1629"/>
                    <a:pt x="0" y="2172"/>
                    <a:pt x="129" y="2585"/>
                  </a:cubicBezTo>
                  <a:cubicBezTo>
                    <a:pt x="336" y="3128"/>
                    <a:pt x="646" y="3361"/>
                    <a:pt x="1189" y="3568"/>
                  </a:cubicBezTo>
                  <a:lnTo>
                    <a:pt x="1835" y="2715"/>
                  </a:lnTo>
                  <a:lnTo>
                    <a:pt x="1629" y="3568"/>
                  </a:lnTo>
                  <a:cubicBezTo>
                    <a:pt x="1811" y="3610"/>
                    <a:pt x="2006" y="3635"/>
                    <a:pt x="2211" y="3635"/>
                  </a:cubicBezTo>
                  <a:cubicBezTo>
                    <a:pt x="2501" y="3635"/>
                    <a:pt x="2810" y="3585"/>
                    <a:pt x="3128" y="3464"/>
                  </a:cubicBezTo>
                  <a:cubicBezTo>
                    <a:pt x="3671" y="3232"/>
                    <a:pt x="4007" y="3025"/>
                    <a:pt x="4420" y="2715"/>
                  </a:cubicBezTo>
                  <a:lnTo>
                    <a:pt x="3671" y="2068"/>
                  </a:lnTo>
                  <a:lnTo>
                    <a:pt x="4653" y="2482"/>
                  </a:lnTo>
                  <a:cubicBezTo>
                    <a:pt x="5067" y="2068"/>
                    <a:pt x="5170" y="1525"/>
                    <a:pt x="5067" y="1086"/>
                  </a:cubicBezTo>
                  <a:cubicBezTo>
                    <a:pt x="4860" y="543"/>
                    <a:pt x="4317" y="129"/>
                    <a:pt x="3567" y="0"/>
                  </a:cubicBezTo>
                  <a:lnTo>
                    <a:pt x="3025" y="646"/>
                  </a:lnTo>
                  <a:lnTo>
                    <a:pt x="3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-6646373" y="7209176"/>
              <a:ext cx="368533" cy="245525"/>
            </a:xfrm>
            <a:custGeom>
              <a:avLst/>
              <a:gdLst/>
              <a:ahLst/>
              <a:cxnLst/>
              <a:rect l="l" t="t" r="r" b="b"/>
              <a:pathLst>
                <a:path w="2250" h="1499" extrusionOk="0">
                  <a:moveTo>
                    <a:pt x="1484" y="0"/>
                  </a:moveTo>
                  <a:cubicBezTo>
                    <a:pt x="1319" y="0"/>
                    <a:pt x="1138" y="35"/>
                    <a:pt x="957" y="104"/>
                  </a:cubicBezTo>
                  <a:cubicBezTo>
                    <a:pt x="311" y="207"/>
                    <a:pt x="1" y="750"/>
                    <a:pt x="104" y="1060"/>
                  </a:cubicBezTo>
                  <a:cubicBezTo>
                    <a:pt x="174" y="1355"/>
                    <a:pt x="441" y="1499"/>
                    <a:pt x="805" y="1499"/>
                  </a:cubicBezTo>
                  <a:cubicBezTo>
                    <a:pt x="983" y="1499"/>
                    <a:pt x="1184" y="1464"/>
                    <a:pt x="1397" y="1396"/>
                  </a:cubicBezTo>
                  <a:cubicBezTo>
                    <a:pt x="1940" y="1293"/>
                    <a:pt x="2250" y="750"/>
                    <a:pt x="2146" y="414"/>
                  </a:cubicBezTo>
                  <a:cubicBezTo>
                    <a:pt x="2077" y="138"/>
                    <a:pt x="1813" y="0"/>
                    <a:pt x="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-8272212" y="8195721"/>
              <a:ext cx="249947" cy="177879"/>
            </a:xfrm>
            <a:custGeom>
              <a:avLst/>
              <a:gdLst/>
              <a:ahLst/>
              <a:cxnLst/>
              <a:rect l="l" t="t" r="r" b="b"/>
              <a:pathLst>
                <a:path w="1526" h="1086" extrusionOk="0">
                  <a:moveTo>
                    <a:pt x="0" y="0"/>
                  </a:moveTo>
                  <a:cubicBezTo>
                    <a:pt x="104" y="336"/>
                    <a:pt x="336" y="543"/>
                    <a:pt x="543" y="750"/>
                  </a:cubicBezTo>
                  <a:cubicBezTo>
                    <a:pt x="879" y="853"/>
                    <a:pt x="1189" y="983"/>
                    <a:pt x="1525" y="1086"/>
                  </a:cubicBezTo>
                  <a:cubicBezTo>
                    <a:pt x="1396" y="750"/>
                    <a:pt x="1189" y="543"/>
                    <a:pt x="879" y="336"/>
                  </a:cubicBezTo>
                  <a:cubicBezTo>
                    <a:pt x="647" y="104"/>
                    <a:pt x="336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30"/>
            <p:cNvSpPr/>
            <p:nvPr/>
          </p:nvSpPr>
          <p:spPr>
            <a:xfrm>
              <a:off x="-8043553" y="7894991"/>
              <a:ext cx="89103" cy="495636"/>
            </a:xfrm>
            <a:custGeom>
              <a:avLst/>
              <a:gdLst/>
              <a:ahLst/>
              <a:cxnLst/>
              <a:rect l="l" t="t" r="r" b="b"/>
              <a:pathLst>
                <a:path w="544" h="3026" extrusionOk="0">
                  <a:moveTo>
                    <a:pt x="543" y="1"/>
                  </a:moveTo>
                  <a:cubicBezTo>
                    <a:pt x="336" y="440"/>
                    <a:pt x="233" y="880"/>
                    <a:pt x="233" y="1190"/>
                  </a:cubicBezTo>
                  <a:cubicBezTo>
                    <a:pt x="129" y="1733"/>
                    <a:pt x="0" y="2276"/>
                    <a:pt x="0" y="2819"/>
                  </a:cubicBezTo>
                  <a:lnTo>
                    <a:pt x="0" y="2922"/>
                  </a:lnTo>
                  <a:lnTo>
                    <a:pt x="0" y="3025"/>
                  </a:lnTo>
                  <a:lnTo>
                    <a:pt x="129" y="3025"/>
                  </a:lnTo>
                  <a:cubicBezTo>
                    <a:pt x="129" y="2379"/>
                    <a:pt x="233" y="1836"/>
                    <a:pt x="336" y="1293"/>
                  </a:cubicBezTo>
                  <a:cubicBezTo>
                    <a:pt x="336" y="880"/>
                    <a:pt x="440" y="440"/>
                    <a:pt x="543" y="104"/>
                  </a:cubicBezTo>
                  <a:lnTo>
                    <a:pt x="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-8378024" y="7526614"/>
              <a:ext cx="863842" cy="597187"/>
            </a:xfrm>
            <a:custGeom>
              <a:avLst/>
              <a:gdLst/>
              <a:ahLst/>
              <a:cxnLst/>
              <a:rect l="l" t="t" r="r" b="b"/>
              <a:pathLst>
                <a:path w="5274" h="3646" extrusionOk="0">
                  <a:moveTo>
                    <a:pt x="1939" y="1"/>
                  </a:moveTo>
                  <a:lnTo>
                    <a:pt x="2275" y="647"/>
                  </a:lnTo>
                  <a:lnTo>
                    <a:pt x="1629" y="104"/>
                  </a:lnTo>
                  <a:cubicBezTo>
                    <a:pt x="982" y="104"/>
                    <a:pt x="439" y="544"/>
                    <a:pt x="233" y="1061"/>
                  </a:cubicBezTo>
                  <a:cubicBezTo>
                    <a:pt x="0" y="1500"/>
                    <a:pt x="233" y="2043"/>
                    <a:pt x="646" y="2483"/>
                  </a:cubicBezTo>
                  <a:lnTo>
                    <a:pt x="1629" y="2043"/>
                  </a:lnTo>
                  <a:lnTo>
                    <a:pt x="879" y="2793"/>
                  </a:lnTo>
                  <a:cubicBezTo>
                    <a:pt x="1189" y="3000"/>
                    <a:pt x="1629" y="3336"/>
                    <a:pt x="2171" y="3439"/>
                  </a:cubicBezTo>
                  <a:cubicBezTo>
                    <a:pt x="2688" y="3646"/>
                    <a:pt x="3128" y="3646"/>
                    <a:pt x="3671" y="3646"/>
                  </a:cubicBezTo>
                  <a:lnTo>
                    <a:pt x="3464" y="2689"/>
                  </a:lnTo>
                  <a:lnTo>
                    <a:pt x="3981" y="3542"/>
                  </a:lnTo>
                  <a:cubicBezTo>
                    <a:pt x="4524" y="3439"/>
                    <a:pt x="4963" y="3129"/>
                    <a:pt x="5067" y="2586"/>
                  </a:cubicBezTo>
                  <a:cubicBezTo>
                    <a:pt x="5273" y="2146"/>
                    <a:pt x="5067" y="1604"/>
                    <a:pt x="4627" y="1061"/>
                  </a:cubicBezTo>
                  <a:lnTo>
                    <a:pt x="3878" y="1190"/>
                  </a:lnTo>
                  <a:lnTo>
                    <a:pt x="4420" y="854"/>
                  </a:lnTo>
                  <a:cubicBezTo>
                    <a:pt x="4110" y="647"/>
                    <a:pt x="3671" y="415"/>
                    <a:pt x="3231" y="208"/>
                  </a:cubicBezTo>
                  <a:cubicBezTo>
                    <a:pt x="2818" y="104"/>
                    <a:pt x="2378" y="1"/>
                    <a:pt x="1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-8128235" y="7666496"/>
              <a:ext cx="385404" cy="247490"/>
            </a:xfrm>
            <a:custGeom>
              <a:avLst/>
              <a:gdLst/>
              <a:ahLst/>
              <a:cxnLst/>
              <a:rect l="l" t="t" r="r" b="b"/>
              <a:pathLst>
                <a:path w="2353" h="1511" extrusionOk="0">
                  <a:moveTo>
                    <a:pt x="873" y="1"/>
                  </a:moveTo>
                  <a:cubicBezTo>
                    <a:pt x="533" y="1"/>
                    <a:pt x="242" y="144"/>
                    <a:pt x="104" y="439"/>
                  </a:cubicBezTo>
                  <a:cubicBezTo>
                    <a:pt x="0" y="750"/>
                    <a:pt x="414" y="1292"/>
                    <a:pt x="957" y="1396"/>
                  </a:cubicBezTo>
                  <a:cubicBezTo>
                    <a:pt x="1138" y="1473"/>
                    <a:pt x="1319" y="1511"/>
                    <a:pt x="1487" y="1511"/>
                  </a:cubicBezTo>
                  <a:cubicBezTo>
                    <a:pt x="1824" y="1511"/>
                    <a:pt x="2111" y="1361"/>
                    <a:pt x="2249" y="1086"/>
                  </a:cubicBezTo>
                  <a:cubicBezTo>
                    <a:pt x="2353" y="750"/>
                    <a:pt x="1939" y="207"/>
                    <a:pt x="1396" y="103"/>
                  </a:cubicBezTo>
                  <a:cubicBezTo>
                    <a:pt x="1218" y="35"/>
                    <a:pt x="1039" y="1"/>
                    <a:pt x="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-3153095" y="7789179"/>
              <a:ext cx="245689" cy="194913"/>
            </a:xfrm>
            <a:custGeom>
              <a:avLst/>
              <a:gdLst/>
              <a:ahLst/>
              <a:cxnLst/>
              <a:rect l="l" t="t" r="r" b="b"/>
              <a:pathLst>
                <a:path w="1500" h="1190" extrusionOk="0">
                  <a:moveTo>
                    <a:pt x="0" y="1"/>
                  </a:moveTo>
                  <a:cubicBezTo>
                    <a:pt x="104" y="337"/>
                    <a:pt x="311" y="543"/>
                    <a:pt x="517" y="750"/>
                  </a:cubicBezTo>
                  <a:cubicBezTo>
                    <a:pt x="853" y="983"/>
                    <a:pt x="1164" y="1086"/>
                    <a:pt x="1500" y="1190"/>
                  </a:cubicBezTo>
                  <a:cubicBezTo>
                    <a:pt x="1396" y="880"/>
                    <a:pt x="1164" y="543"/>
                    <a:pt x="957" y="337"/>
                  </a:cubicBezTo>
                  <a:cubicBezTo>
                    <a:pt x="647" y="104"/>
                    <a:pt x="31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-2941471" y="7509743"/>
              <a:ext cx="123008" cy="686127"/>
            </a:xfrm>
            <a:custGeom>
              <a:avLst/>
              <a:gdLst/>
              <a:ahLst/>
              <a:cxnLst/>
              <a:rect l="l" t="t" r="r" b="b"/>
              <a:pathLst>
                <a:path w="751" h="4189" extrusionOk="0">
                  <a:moveTo>
                    <a:pt x="647" y="1"/>
                  </a:moveTo>
                  <a:cubicBezTo>
                    <a:pt x="208" y="1293"/>
                    <a:pt x="1" y="2792"/>
                    <a:pt x="208" y="4188"/>
                  </a:cubicBezTo>
                  <a:lnTo>
                    <a:pt x="311" y="4188"/>
                  </a:lnTo>
                  <a:cubicBezTo>
                    <a:pt x="104" y="2792"/>
                    <a:pt x="311" y="1396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-3242036" y="7137106"/>
              <a:ext cx="846971" cy="591455"/>
            </a:xfrm>
            <a:custGeom>
              <a:avLst/>
              <a:gdLst/>
              <a:ahLst/>
              <a:cxnLst/>
              <a:rect l="l" t="t" r="r" b="b"/>
              <a:pathLst>
                <a:path w="5171" h="3611" extrusionOk="0">
                  <a:moveTo>
                    <a:pt x="1603" y="1"/>
                  </a:moveTo>
                  <a:cubicBezTo>
                    <a:pt x="854" y="104"/>
                    <a:pt x="311" y="440"/>
                    <a:pt x="104" y="983"/>
                  </a:cubicBezTo>
                  <a:cubicBezTo>
                    <a:pt x="1" y="1397"/>
                    <a:pt x="104" y="1939"/>
                    <a:pt x="543" y="2379"/>
                  </a:cubicBezTo>
                  <a:lnTo>
                    <a:pt x="1500" y="2043"/>
                  </a:lnTo>
                  <a:lnTo>
                    <a:pt x="750" y="2689"/>
                  </a:lnTo>
                  <a:cubicBezTo>
                    <a:pt x="1060" y="3025"/>
                    <a:pt x="1500" y="3232"/>
                    <a:pt x="2043" y="3439"/>
                  </a:cubicBezTo>
                  <a:cubicBezTo>
                    <a:pt x="2430" y="3531"/>
                    <a:pt x="2818" y="3610"/>
                    <a:pt x="3159" y="3610"/>
                  </a:cubicBezTo>
                  <a:cubicBezTo>
                    <a:pt x="3295" y="3610"/>
                    <a:pt x="3424" y="3598"/>
                    <a:pt x="3542" y="3568"/>
                  </a:cubicBezTo>
                  <a:lnTo>
                    <a:pt x="3335" y="2689"/>
                  </a:lnTo>
                  <a:lnTo>
                    <a:pt x="3981" y="3439"/>
                  </a:lnTo>
                  <a:cubicBezTo>
                    <a:pt x="4524" y="3335"/>
                    <a:pt x="4835" y="3025"/>
                    <a:pt x="5067" y="2586"/>
                  </a:cubicBezTo>
                  <a:cubicBezTo>
                    <a:pt x="5171" y="2043"/>
                    <a:pt x="4938" y="1500"/>
                    <a:pt x="4524" y="1086"/>
                  </a:cubicBezTo>
                  <a:lnTo>
                    <a:pt x="3775" y="1190"/>
                  </a:lnTo>
                  <a:lnTo>
                    <a:pt x="4292" y="854"/>
                  </a:lnTo>
                  <a:cubicBezTo>
                    <a:pt x="3981" y="544"/>
                    <a:pt x="3542" y="337"/>
                    <a:pt x="3128" y="207"/>
                  </a:cubicBezTo>
                  <a:cubicBezTo>
                    <a:pt x="2689" y="1"/>
                    <a:pt x="2249" y="1"/>
                    <a:pt x="1939" y="1"/>
                  </a:cubicBezTo>
                  <a:lnTo>
                    <a:pt x="2146" y="647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-2996506" y="7270600"/>
              <a:ext cx="372792" cy="252896"/>
            </a:xfrm>
            <a:custGeom>
              <a:avLst/>
              <a:gdLst/>
              <a:ahLst/>
              <a:cxnLst/>
              <a:rect l="l" t="t" r="r" b="b"/>
              <a:pathLst>
                <a:path w="2276" h="1544" extrusionOk="0">
                  <a:moveTo>
                    <a:pt x="899" y="0"/>
                  </a:moveTo>
                  <a:cubicBezTo>
                    <a:pt x="510" y="0"/>
                    <a:pt x="182" y="121"/>
                    <a:pt x="104" y="375"/>
                  </a:cubicBezTo>
                  <a:cubicBezTo>
                    <a:pt x="1" y="814"/>
                    <a:pt x="337" y="1228"/>
                    <a:pt x="854" y="1461"/>
                  </a:cubicBezTo>
                  <a:cubicBezTo>
                    <a:pt x="1004" y="1518"/>
                    <a:pt x="1162" y="1543"/>
                    <a:pt x="1314" y="1543"/>
                  </a:cubicBezTo>
                  <a:cubicBezTo>
                    <a:pt x="1712" y="1543"/>
                    <a:pt x="2072" y="1368"/>
                    <a:pt x="2146" y="1124"/>
                  </a:cubicBezTo>
                  <a:cubicBezTo>
                    <a:pt x="2276" y="685"/>
                    <a:pt x="1940" y="271"/>
                    <a:pt x="1293" y="39"/>
                  </a:cubicBezTo>
                  <a:cubicBezTo>
                    <a:pt x="1160" y="13"/>
                    <a:pt x="1026" y="0"/>
                    <a:pt x="8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-1903987" y="8106780"/>
              <a:ext cx="89103" cy="283852"/>
            </a:xfrm>
            <a:custGeom>
              <a:avLst/>
              <a:gdLst/>
              <a:ahLst/>
              <a:cxnLst/>
              <a:rect l="l" t="t" r="r" b="b"/>
              <a:pathLst>
                <a:path w="544" h="1733" extrusionOk="0">
                  <a:moveTo>
                    <a:pt x="440" y="0"/>
                  </a:moveTo>
                  <a:cubicBezTo>
                    <a:pt x="233" y="336"/>
                    <a:pt x="233" y="750"/>
                    <a:pt x="129" y="1190"/>
                  </a:cubicBezTo>
                  <a:cubicBezTo>
                    <a:pt x="129" y="1293"/>
                    <a:pt x="0" y="1526"/>
                    <a:pt x="0" y="1732"/>
                  </a:cubicBezTo>
                  <a:lnTo>
                    <a:pt x="129" y="1732"/>
                  </a:lnTo>
                  <a:cubicBezTo>
                    <a:pt x="129" y="1526"/>
                    <a:pt x="129" y="1293"/>
                    <a:pt x="233" y="1190"/>
                  </a:cubicBezTo>
                  <a:cubicBezTo>
                    <a:pt x="233" y="750"/>
                    <a:pt x="336" y="440"/>
                    <a:pt x="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-2238458" y="7738402"/>
              <a:ext cx="846971" cy="580153"/>
            </a:xfrm>
            <a:custGeom>
              <a:avLst/>
              <a:gdLst/>
              <a:ahLst/>
              <a:cxnLst/>
              <a:rect l="l" t="t" r="r" b="b"/>
              <a:pathLst>
                <a:path w="5171" h="3542" extrusionOk="0">
                  <a:moveTo>
                    <a:pt x="1525" y="0"/>
                  </a:moveTo>
                  <a:cubicBezTo>
                    <a:pt x="879" y="104"/>
                    <a:pt x="336" y="414"/>
                    <a:pt x="103" y="957"/>
                  </a:cubicBezTo>
                  <a:cubicBezTo>
                    <a:pt x="0" y="1396"/>
                    <a:pt x="103" y="1939"/>
                    <a:pt x="543" y="2353"/>
                  </a:cubicBezTo>
                  <a:lnTo>
                    <a:pt x="1525" y="1939"/>
                  </a:lnTo>
                  <a:lnTo>
                    <a:pt x="750" y="2689"/>
                  </a:lnTo>
                  <a:cubicBezTo>
                    <a:pt x="1086" y="2999"/>
                    <a:pt x="1525" y="3232"/>
                    <a:pt x="2042" y="3335"/>
                  </a:cubicBezTo>
                  <a:cubicBezTo>
                    <a:pt x="2585" y="3542"/>
                    <a:pt x="3128" y="3542"/>
                    <a:pt x="3567" y="3542"/>
                  </a:cubicBezTo>
                  <a:lnTo>
                    <a:pt x="3335" y="2585"/>
                  </a:lnTo>
                  <a:lnTo>
                    <a:pt x="3878" y="3439"/>
                  </a:lnTo>
                  <a:cubicBezTo>
                    <a:pt x="4420" y="3335"/>
                    <a:pt x="4860" y="2999"/>
                    <a:pt x="4963" y="2585"/>
                  </a:cubicBezTo>
                  <a:cubicBezTo>
                    <a:pt x="5170" y="2043"/>
                    <a:pt x="4963" y="1500"/>
                    <a:pt x="4524" y="1060"/>
                  </a:cubicBezTo>
                  <a:lnTo>
                    <a:pt x="3774" y="1190"/>
                  </a:lnTo>
                  <a:lnTo>
                    <a:pt x="4317" y="853"/>
                  </a:lnTo>
                  <a:cubicBezTo>
                    <a:pt x="3981" y="543"/>
                    <a:pt x="3567" y="311"/>
                    <a:pt x="3128" y="104"/>
                  </a:cubicBezTo>
                  <a:cubicBezTo>
                    <a:pt x="2688" y="0"/>
                    <a:pt x="2275" y="0"/>
                    <a:pt x="1835" y="0"/>
                  </a:cubicBezTo>
                  <a:lnTo>
                    <a:pt x="2171" y="647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-2009963" y="7864525"/>
              <a:ext cx="389826" cy="248473"/>
            </a:xfrm>
            <a:custGeom>
              <a:avLst/>
              <a:gdLst/>
              <a:ahLst/>
              <a:cxnLst/>
              <a:rect l="l" t="t" r="r" b="b"/>
              <a:pathLst>
                <a:path w="2380" h="1517" extrusionOk="0">
                  <a:moveTo>
                    <a:pt x="982" y="1"/>
                  </a:moveTo>
                  <a:cubicBezTo>
                    <a:pt x="614" y="1"/>
                    <a:pt x="308" y="176"/>
                    <a:pt x="234" y="420"/>
                  </a:cubicBezTo>
                  <a:cubicBezTo>
                    <a:pt x="1" y="833"/>
                    <a:pt x="440" y="1273"/>
                    <a:pt x="983" y="1479"/>
                  </a:cubicBezTo>
                  <a:cubicBezTo>
                    <a:pt x="1111" y="1504"/>
                    <a:pt x="1240" y="1517"/>
                    <a:pt x="1363" y="1517"/>
                  </a:cubicBezTo>
                  <a:cubicBezTo>
                    <a:pt x="1764" y="1517"/>
                    <a:pt x="2118" y="1382"/>
                    <a:pt x="2276" y="1066"/>
                  </a:cubicBezTo>
                  <a:cubicBezTo>
                    <a:pt x="2379" y="730"/>
                    <a:pt x="1940" y="290"/>
                    <a:pt x="1423" y="83"/>
                  </a:cubicBezTo>
                  <a:cubicBezTo>
                    <a:pt x="1273" y="26"/>
                    <a:pt x="1123" y="1"/>
                    <a:pt x="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66" name="Google Shape;766;p30"/>
          <p:cNvSpPr/>
          <p:nvPr/>
        </p:nvSpPr>
        <p:spPr>
          <a:xfrm>
            <a:off x="-152336" y="2117215"/>
            <a:ext cx="920800" cy="193163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7" name="Google Shape;767;p30"/>
          <p:cNvSpPr/>
          <p:nvPr/>
        </p:nvSpPr>
        <p:spPr>
          <a:xfrm>
            <a:off x="144069" y="2772622"/>
            <a:ext cx="1416687" cy="407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8" name="Google Shape;768;p30"/>
          <p:cNvSpPr/>
          <p:nvPr/>
        </p:nvSpPr>
        <p:spPr>
          <a:xfrm>
            <a:off x="11006468" y="1917697"/>
            <a:ext cx="1807861" cy="592161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9" name="Google Shape;769;p30"/>
          <p:cNvGrpSpPr/>
          <p:nvPr/>
        </p:nvGrpSpPr>
        <p:grpSpPr>
          <a:xfrm>
            <a:off x="10948642" y="102529"/>
            <a:ext cx="1099276" cy="959273"/>
            <a:chOff x="8094218" y="4205145"/>
            <a:chExt cx="824457" cy="719455"/>
          </a:xfrm>
        </p:grpSpPr>
        <p:sp>
          <p:nvSpPr>
            <p:cNvPr id="770" name="Google Shape;770;p30"/>
            <p:cNvSpPr/>
            <p:nvPr/>
          </p:nvSpPr>
          <p:spPr>
            <a:xfrm>
              <a:off x="8094218" y="42051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8094225" y="47224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8817575" y="48235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286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35"/>
          <p:cNvGrpSpPr/>
          <p:nvPr/>
        </p:nvGrpSpPr>
        <p:grpSpPr>
          <a:xfrm rot="10800000">
            <a:off x="-24" y="1057920"/>
            <a:ext cx="12192075" cy="4727221"/>
            <a:chOff x="240700" y="2458750"/>
            <a:chExt cx="2132675" cy="826900"/>
          </a:xfrm>
        </p:grpSpPr>
        <p:sp>
          <p:nvSpPr>
            <p:cNvPr id="883" name="Google Shape;883;p35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35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8" name="Google Shape;888;p35"/>
          <p:cNvSpPr txBox="1">
            <a:spLocks noGrp="1"/>
          </p:cNvSpPr>
          <p:nvPr>
            <p:ph type="ctrTitle"/>
          </p:nvPr>
        </p:nvSpPr>
        <p:spPr>
          <a:xfrm>
            <a:off x="953467" y="600734"/>
            <a:ext cx="6144800" cy="1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89" name="Google Shape;889;p35"/>
          <p:cNvSpPr txBox="1">
            <a:spLocks noGrp="1"/>
          </p:cNvSpPr>
          <p:nvPr>
            <p:ph type="subTitle" idx="1"/>
          </p:nvPr>
        </p:nvSpPr>
        <p:spPr>
          <a:xfrm>
            <a:off x="953467" y="2352835"/>
            <a:ext cx="4112800" cy="1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90" name="Google Shape;890;p35"/>
          <p:cNvSpPr txBox="1"/>
          <p:nvPr/>
        </p:nvSpPr>
        <p:spPr>
          <a:xfrm>
            <a:off x="953467" y="5477367"/>
            <a:ext cx="5065600" cy="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1C0505"/>
                </a:solidFill>
                <a:latin typeface="Quicksand"/>
                <a:ea typeface="Quicksand"/>
                <a:cs typeface="Quicksand"/>
                <a:sym typeface="Quicksand"/>
              </a:rPr>
              <a:t>Please keep this slide for attribution</a:t>
            </a:r>
            <a:endParaRPr sz="1200" kern="0">
              <a:solidFill>
                <a:srgbClr val="1C050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91" name="Google Shape;891;p35"/>
          <p:cNvSpPr/>
          <p:nvPr/>
        </p:nvSpPr>
        <p:spPr>
          <a:xfrm>
            <a:off x="10034519" y="2708590"/>
            <a:ext cx="1416687" cy="407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2" name="Google Shape;892;p35"/>
          <p:cNvSpPr/>
          <p:nvPr/>
        </p:nvSpPr>
        <p:spPr>
          <a:xfrm>
            <a:off x="7886768" y="1796730"/>
            <a:ext cx="1807861" cy="592161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>
            <a:off x="10788092" y="136227"/>
            <a:ext cx="1072143" cy="935395"/>
            <a:chOff x="8091068" y="102170"/>
            <a:chExt cx="804107" cy="701546"/>
          </a:xfrm>
        </p:grpSpPr>
        <p:sp>
          <p:nvSpPr>
            <p:cNvPr id="894" name="Google Shape;894;p35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7" name="Google Shape;897;p35"/>
          <p:cNvSpPr txBox="1"/>
          <p:nvPr/>
        </p:nvSpPr>
        <p:spPr>
          <a:xfrm>
            <a:off x="953467" y="4532100"/>
            <a:ext cx="5812400" cy="7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1C0505"/>
                </a:solidFill>
                <a:latin typeface="Quicksand"/>
                <a:ea typeface="Quicksand"/>
                <a:cs typeface="Quicksand"/>
                <a:sym typeface="Quicksand"/>
              </a:rPr>
              <a:t>CREDITS: This presentation template was created by </a:t>
            </a:r>
            <a:r>
              <a:rPr lang="en" sz="1200" b="1" kern="0">
                <a:solidFill>
                  <a:srgbClr val="1C0505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 kern="0">
                <a:solidFill>
                  <a:srgbClr val="1C0505"/>
                </a:solidFill>
                <a:latin typeface="Quicksand"/>
                <a:ea typeface="Quicksand"/>
                <a:cs typeface="Quicksand"/>
                <a:sym typeface="Quicksand"/>
              </a:rPr>
              <a:t>, including icons by </a:t>
            </a:r>
            <a:r>
              <a:rPr lang="en" sz="1200" b="1" kern="0">
                <a:solidFill>
                  <a:srgbClr val="1C0505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1C0505"/>
                </a:solidFill>
                <a:latin typeface="Quicksand"/>
                <a:ea typeface="Quicksand"/>
                <a:cs typeface="Quicksand"/>
                <a:sym typeface="Quicksand"/>
              </a:rPr>
              <a:t>, and infographics &amp; images by </a:t>
            </a:r>
            <a:r>
              <a:rPr lang="en" sz="1200" b="1" kern="0">
                <a:solidFill>
                  <a:srgbClr val="1C0505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 kern="0">
              <a:solidFill>
                <a:srgbClr val="1C050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92593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4" y="1057920"/>
            <a:ext cx="12192075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7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4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1" y="1213215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57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7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6"/>
            <a:ext cx="12192075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6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9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4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6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4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4" y="1057920"/>
            <a:ext cx="12192075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2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0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64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88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718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782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89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116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8212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649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5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621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812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4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CD6E05D3-A28C-4E54-B152-1C102E6BB34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1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CD6E05D3-A28C-4E54-B152-1C102E6BB34D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6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2" r:id="rId12"/>
    <p:sldLayoutId id="2147483732" r:id="rId13"/>
    <p:sldLayoutId id="2147483734" r:id="rId14"/>
    <p:sldLayoutId id="2147483735" r:id="rId15"/>
    <p:sldLayoutId id="2147483736" r:id="rId16"/>
    <p:sldLayoutId id="2147483737" r:id="rId17"/>
    <p:sldLayoutId id="2147483739" r:id="rId18"/>
    <p:sldLayoutId id="2147483740" r:id="rId19"/>
    <p:sldLayoutId id="2147483741" r:id="rId20"/>
    <p:sldLayoutId id="2147483742" r:id="rId2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CD6E05D3-A28C-4E54-B152-1C102E6BB34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8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CD6E05D3-A28C-4E54-B152-1C102E6BB34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3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4353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  <p:sldLayoutId id="2147483874" r:id="rId23"/>
    <p:sldLayoutId id="2147483875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CD6E05D3-A28C-4E54-B152-1C102E6BB34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9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15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emf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="" xmlns:a16="http://schemas.microsoft.com/office/drawing/2014/main" id="{3F443BE3-2331-4AB7-B135-D60718638041}"/>
              </a:ext>
            </a:extLst>
          </p:cNvPr>
          <p:cNvGrpSpPr>
            <a:grpSpLocks/>
          </p:cNvGrpSpPr>
          <p:nvPr/>
        </p:nvGrpSpPr>
        <p:grpSpPr bwMode="auto">
          <a:xfrm>
            <a:off x="-172282" y="562895"/>
            <a:ext cx="3737748" cy="5789172"/>
            <a:chOff x="-562491" y="356815"/>
            <a:chExt cx="4625368" cy="5717389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D8D967FB-1581-49E6-9BFC-022788ECBD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5634" y="1569177"/>
              <a:ext cx="22953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vi-VN" altLang="en-US">
                  <a:latin typeface="Arial" panose="020B0604020202020204" pitchFamily="34" charset="0"/>
                </a:rPr>
                <a:t>Hồ Thị Tuyết Sương</a:t>
              </a:r>
              <a:endParaRPr lang="en-US" altLang="en-US"/>
            </a:p>
          </p:txBody>
        </p:sp>
        <p:pic>
          <p:nvPicPr>
            <p:cNvPr id="4" name="图片 10" descr="图片包含 植物&#10;&#10;已生成高可信度的说明">
              <a:extLst>
                <a:ext uri="{FF2B5EF4-FFF2-40B4-BE49-F238E27FC236}">
                  <a16:creationId xmlns="" xmlns:a16="http://schemas.microsoft.com/office/drawing/2014/main" id="{8050E17B-55C3-4DE7-925D-FC478FE7C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2491" y="356815"/>
              <a:ext cx="4625368" cy="571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51EBED45-67B5-406B-AE2C-F78BB24E3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312" y="3790122"/>
            <a:ext cx="3027914" cy="30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2" descr="5">
            <a:extLst>
              <a:ext uri="{FF2B5EF4-FFF2-40B4-BE49-F238E27FC236}">
                <a16:creationId xmlns="" xmlns:a16="http://schemas.microsoft.com/office/drawing/2014/main" id="{752B33D2-3781-4305-9F8D-05D485973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4588"/>
            <a:ext cx="12233275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83554" y="147397"/>
            <a:ext cx="6837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NGÔ QUYỀN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0995" y="2750738"/>
            <a:ext cx="10233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- LỚP 3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THEO CHỦ ĐỀ</a:t>
            </a:r>
          </a:p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60669" y="1481006"/>
            <a:ext cx="8321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</a:t>
            </a:r>
          </a:p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TIẾT HỌC 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3634" y="4496500"/>
            <a:ext cx="6698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sz="2800" b="1" dirty="0" smtClean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3A5</a:t>
            </a:r>
            <a:endParaRPr lang="en-US" sz="28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0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t hd 1 phu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067" y="232010"/>
            <a:ext cx="11727973" cy="65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8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B601B73-5336-4721-9F6C-CF736499E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6838"/>
            <a:ext cx="12150725" cy="666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1194" y="2450959"/>
            <a:ext cx="76345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93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7D5EA1-6D7C-4802-865F-62146F4F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22" y="833335"/>
            <a:ext cx="11204812" cy="421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863D8E4-FD77-4A27-B547-B759CFF89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6838"/>
            <a:ext cx="12150725" cy="666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0149FFC-E835-4A70-93C1-0E6DABA54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798" y="2593736"/>
            <a:ext cx="9126503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8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6">
            <a:extLst>
              <a:ext uri="{FF2B5EF4-FFF2-40B4-BE49-F238E27FC236}">
                <a16:creationId xmlns="" xmlns:a16="http://schemas.microsoft.com/office/drawing/2014/main" id="{4EBF287A-245E-4AD6-8AA0-9422104A0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228600"/>
            <a:ext cx="12272963" cy="711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2">
            <a:extLst>
              <a:ext uri="{FF2B5EF4-FFF2-40B4-BE49-F238E27FC236}">
                <a16:creationId xmlns="" xmlns:a16="http://schemas.microsoft.com/office/drawing/2014/main" id="{6DF3C1DD-F389-418B-80E1-061EC81CA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23622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23">
            <a:extLst>
              <a:ext uri="{FF2B5EF4-FFF2-40B4-BE49-F238E27FC236}">
                <a16:creationId xmlns="" xmlns:a16="http://schemas.microsoft.com/office/drawing/2014/main" id="{FECA7467-17B1-4018-8632-C9BF5B38B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4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5505450"/>
            <a:ext cx="10941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4">
            <a:extLst>
              <a:ext uri="{FF2B5EF4-FFF2-40B4-BE49-F238E27FC236}">
                <a16:creationId xmlns="" xmlns:a16="http://schemas.microsoft.com/office/drawing/2014/main" id="{EA47417A-E2CB-4F32-8D5A-5301E559D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4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74288" y="0"/>
            <a:ext cx="23622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Graphic 25">
            <a:extLst>
              <a:ext uri="{FF2B5EF4-FFF2-40B4-BE49-F238E27FC236}">
                <a16:creationId xmlns="" xmlns:a16="http://schemas.microsoft.com/office/drawing/2014/main" id="{5CE70C4B-F1E2-48F3-8B69-BC328DE29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-228600"/>
            <a:ext cx="125031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D033A54-572C-4D0B-BEE7-05DCDB206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2894013"/>
            <a:ext cx="2370138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AA58032-CE8A-482D-88D8-68B00CC95E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0792" y="945924"/>
            <a:ext cx="7260965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9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6">
            <a:extLst>
              <a:ext uri="{FF2B5EF4-FFF2-40B4-BE49-F238E27FC236}">
                <a16:creationId xmlns="" xmlns:a16="http://schemas.microsoft.com/office/drawing/2014/main" id="{4EBF287A-245E-4AD6-8AA0-9422104A0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228600"/>
            <a:ext cx="12272963" cy="711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2">
            <a:extLst>
              <a:ext uri="{FF2B5EF4-FFF2-40B4-BE49-F238E27FC236}">
                <a16:creationId xmlns="" xmlns:a16="http://schemas.microsoft.com/office/drawing/2014/main" id="{6DF3C1DD-F389-418B-80E1-061EC81CA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23622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23">
            <a:extLst>
              <a:ext uri="{FF2B5EF4-FFF2-40B4-BE49-F238E27FC236}">
                <a16:creationId xmlns="" xmlns:a16="http://schemas.microsoft.com/office/drawing/2014/main" id="{FECA7467-17B1-4018-8632-C9BF5B38B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4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5505450"/>
            <a:ext cx="10941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4">
            <a:extLst>
              <a:ext uri="{FF2B5EF4-FFF2-40B4-BE49-F238E27FC236}">
                <a16:creationId xmlns="" xmlns:a16="http://schemas.microsoft.com/office/drawing/2014/main" id="{EA47417A-E2CB-4F32-8D5A-5301E559D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4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74288" y="0"/>
            <a:ext cx="23622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Graphic 25">
            <a:extLst>
              <a:ext uri="{FF2B5EF4-FFF2-40B4-BE49-F238E27FC236}">
                <a16:creationId xmlns="" xmlns:a16="http://schemas.microsoft.com/office/drawing/2014/main" id="{5CE70C4B-F1E2-48F3-8B69-BC328DE29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-228600"/>
            <a:ext cx="125031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D033A54-572C-4D0B-BEE7-05DCDB206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2894013"/>
            <a:ext cx="2370138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AA58032-CE8A-482D-88D8-68B00CC95E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0792" y="945924"/>
            <a:ext cx="7260965" cy="2280102"/>
          </a:xfrm>
          <a:prstGeom prst="rect">
            <a:avLst/>
          </a:prstGeom>
        </p:spPr>
      </p:pic>
      <p:pic>
        <p:nvPicPr>
          <p:cNvPr id="3" name="Trường Tiểu Học Quang Trung 1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25988" y="5949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8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27"/>
          <p:cNvSpPr>
            <a:spLocks noChangeArrowheads="1"/>
          </p:cNvSpPr>
          <p:nvPr/>
        </p:nvSpPr>
        <p:spPr bwMode="auto">
          <a:xfrm>
            <a:off x="1318661" y="1685759"/>
            <a:ext cx="9750392" cy="13333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defTabSz="685800">
              <a:lnSpc>
                <a:spcPct val="112000"/>
              </a:lnSpc>
            </a:pPr>
            <a:r>
              <a:rPr lang="en-US" altLang="zh-CN" sz="3600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Nhờ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người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thân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góp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ý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về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i="1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Quy</a:t>
            </a:r>
            <a:r>
              <a:rPr lang="en-US" altLang="zh-CN" sz="3600" i="1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i="1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tắc</a:t>
            </a:r>
            <a:r>
              <a:rPr lang="en-US" altLang="zh-CN" sz="3600" i="1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i="1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ứng</a:t>
            </a:r>
            <a:r>
              <a:rPr lang="en-US" altLang="zh-CN" sz="3600" i="1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i="1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xử</a:t>
            </a:r>
            <a:r>
              <a:rPr lang="en-US" altLang="zh-CN" sz="3600" i="1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i="1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để</a:t>
            </a:r>
            <a:r>
              <a:rPr lang="en-US" altLang="zh-CN" sz="3600" i="1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i="1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bảo</a:t>
            </a:r>
            <a:r>
              <a:rPr lang="en-US" altLang="zh-CN" sz="3600" i="1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i="1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vệ</a:t>
            </a:r>
            <a:r>
              <a:rPr lang="en-US" altLang="zh-CN" sz="3600" i="1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i="1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cảnh</a:t>
            </a:r>
            <a:r>
              <a:rPr lang="en-US" altLang="zh-CN" sz="3600" i="1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i="1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quan</a:t>
            </a:r>
            <a:r>
              <a:rPr lang="en-US" altLang="zh-CN" sz="3600" i="1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i="1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thiên</a:t>
            </a:r>
            <a:r>
              <a:rPr lang="en-US" altLang="zh-CN" sz="3600" i="1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i="1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nhiên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mà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em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vừa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xây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dựng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itchFamily="18" charset="0"/>
                <a:ea typeface="inpin heiti"/>
                <a:cs typeface="Times New Roman" pitchFamily="18" charset="0"/>
                <a:sym typeface="Arial" pitchFamily="34" charset="0"/>
              </a:rPr>
              <a:t>.</a:t>
            </a:r>
            <a:endParaRPr lang="en-US" altLang="zh-CN" sz="3600" dirty="0">
              <a:solidFill>
                <a:srgbClr val="000000"/>
              </a:solidFill>
              <a:latin typeface="Times New Roman" pitchFamily="18" charset="0"/>
              <a:ea typeface="inpin heiti"/>
              <a:cs typeface="Times New Roman" pitchFamily="18" charset="0"/>
              <a:sym typeface="Arial" pitchFamily="34" charset="0"/>
            </a:endParaRPr>
          </a:p>
        </p:txBody>
      </p:sp>
      <p:grpSp>
        <p:nvGrpSpPr>
          <p:cNvPr id="20490" name="Group 33"/>
          <p:cNvGrpSpPr>
            <a:grpSpLocks/>
          </p:cNvGrpSpPr>
          <p:nvPr/>
        </p:nvGrpSpPr>
        <p:grpSpPr bwMode="auto">
          <a:xfrm>
            <a:off x="3821191" y="493670"/>
            <a:ext cx="11357810" cy="665888"/>
            <a:chOff x="1644957" y="5082273"/>
            <a:chExt cx="7464159" cy="706365"/>
          </a:xfrm>
        </p:grpSpPr>
        <p:sp>
          <p:nvSpPr>
            <p:cNvPr id="35" name="Rounded Rectangle 34"/>
            <p:cNvSpPr/>
            <p:nvPr/>
          </p:nvSpPr>
          <p:spPr>
            <a:xfrm>
              <a:off x="1644958" y="5153743"/>
              <a:ext cx="2726316" cy="586032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36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44957" y="5082273"/>
              <a:ext cx="7464159" cy="7063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fontAlgn="auto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 Cam </a:t>
              </a:r>
              <a:r>
                <a:rPr lang="en-US" altLang="zh-CN" sz="3600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kết</a:t>
              </a:r>
              <a:r>
                <a:rPr lang="en-US" altLang="zh-CN" sz="36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600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hành</a:t>
              </a:r>
              <a:r>
                <a:rPr lang="en-US" altLang="zh-CN" sz="36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600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động</a:t>
              </a:r>
              <a:endParaRPr lang="zh-CN" altLang="en-US" sz="3600" kern="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6841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NG TAY BAO VE MOI TRUONG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783" y="172278"/>
            <a:ext cx="11754678" cy="63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1" name="Google Shape;2661;p75"/>
          <p:cNvGrpSpPr/>
          <p:nvPr/>
        </p:nvGrpSpPr>
        <p:grpSpPr>
          <a:xfrm>
            <a:off x="3641079" y="3404174"/>
            <a:ext cx="7752495" cy="2596687"/>
            <a:chOff x="830529" y="2546923"/>
            <a:chExt cx="7752494" cy="2596687"/>
          </a:xfrm>
        </p:grpSpPr>
        <p:sp>
          <p:nvSpPr>
            <p:cNvPr id="2662" name="Google Shape;2662;p75"/>
            <p:cNvSpPr/>
            <p:nvPr/>
          </p:nvSpPr>
          <p:spPr>
            <a:xfrm>
              <a:off x="3104646" y="4261991"/>
              <a:ext cx="4519556" cy="881593"/>
            </a:xfrm>
            <a:custGeom>
              <a:avLst/>
              <a:gdLst/>
              <a:ahLst/>
              <a:cxnLst/>
              <a:rect l="l" t="t" r="r" b="b"/>
              <a:pathLst>
                <a:path w="51599" h="10065" extrusionOk="0">
                  <a:moveTo>
                    <a:pt x="27355" y="1"/>
                  </a:moveTo>
                  <a:cubicBezTo>
                    <a:pt x="22959" y="1"/>
                    <a:pt x="18661" y="742"/>
                    <a:pt x="14425" y="2077"/>
                  </a:cubicBezTo>
                  <a:lnTo>
                    <a:pt x="14425" y="1663"/>
                  </a:lnTo>
                  <a:cubicBezTo>
                    <a:pt x="14322" y="1327"/>
                    <a:pt x="14219" y="1017"/>
                    <a:pt x="13908" y="914"/>
                  </a:cubicBezTo>
                  <a:cubicBezTo>
                    <a:pt x="13792" y="849"/>
                    <a:pt x="13682" y="817"/>
                    <a:pt x="13588" y="817"/>
                  </a:cubicBezTo>
                  <a:cubicBezTo>
                    <a:pt x="13495" y="817"/>
                    <a:pt x="13417" y="849"/>
                    <a:pt x="13366" y="914"/>
                  </a:cubicBezTo>
                  <a:cubicBezTo>
                    <a:pt x="13133" y="1017"/>
                    <a:pt x="12926" y="1224"/>
                    <a:pt x="12823" y="1327"/>
                  </a:cubicBezTo>
                  <a:cubicBezTo>
                    <a:pt x="12616" y="1767"/>
                    <a:pt x="12383" y="2206"/>
                    <a:pt x="12487" y="2516"/>
                  </a:cubicBezTo>
                  <a:cubicBezTo>
                    <a:pt x="12280" y="2413"/>
                    <a:pt x="12176" y="2310"/>
                    <a:pt x="11970" y="2310"/>
                  </a:cubicBezTo>
                  <a:cubicBezTo>
                    <a:pt x="11737" y="2310"/>
                    <a:pt x="11634" y="2413"/>
                    <a:pt x="11530" y="2516"/>
                  </a:cubicBezTo>
                  <a:cubicBezTo>
                    <a:pt x="11323" y="2723"/>
                    <a:pt x="11323" y="3059"/>
                    <a:pt x="11323" y="3266"/>
                  </a:cubicBezTo>
                  <a:cubicBezTo>
                    <a:pt x="8402" y="4455"/>
                    <a:pt x="5610" y="5955"/>
                    <a:pt x="2922" y="7790"/>
                  </a:cubicBezTo>
                  <a:cubicBezTo>
                    <a:pt x="2689" y="7480"/>
                    <a:pt x="2482" y="7144"/>
                    <a:pt x="2146" y="6937"/>
                  </a:cubicBezTo>
                  <a:cubicBezTo>
                    <a:pt x="2043" y="6833"/>
                    <a:pt x="1940" y="6833"/>
                    <a:pt x="1733" y="6833"/>
                  </a:cubicBezTo>
                  <a:cubicBezTo>
                    <a:pt x="1629" y="6937"/>
                    <a:pt x="1629" y="7247"/>
                    <a:pt x="1629" y="7480"/>
                  </a:cubicBezTo>
                  <a:cubicBezTo>
                    <a:pt x="1629" y="7687"/>
                    <a:pt x="1733" y="8023"/>
                    <a:pt x="1940" y="8229"/>
                  </a:cubicBezTo>
                  <a:cubicBezTo>
                    <a:pt x="1733" y="8126"/>
                    <a:pt x="1397" y="8126"/>
                    <a:pt x="1190" y="8126"/>
                  </a:cubicBezTo>
                  <a:cubicBezTo>
                    <a:pt x="1087" y="8229"/>
                    <a:pt x="854" y="8229"/>
                    <a:pt x="854" y="8436"/>
                  </a:cubicBezTo>
                  <a:cubicBezTo>
                    <a:pt x="854" y="8540"/>
                    <a:pt x="983" y="8669"/>
                    <a:pt x="1087" y="8772"/>
                  </a:cubicBezTo>
                  <a:cubicBezTo>
                    <a:pt x="1190" y="8772"/>
                    <a:pt x="1293" y="8876"/>
                    <a:pt x="1293" y="8876"/>
                  </a:cubicBezTo>
                  <a:cubicBezTo>
                    <a:pt x="854" y="9186"/>
                    <a:pt x="440" y="9625"/>
                    <a:pt x="1" y="10065"/>
                  </a:cubicBezTo>
                  <a:lnTo>
                    <a:pt x="51598" y="10065"/>
                  </a:lnTo>
                  <a:lnTo>
                    <a:pt x="51598" y="7687"/>
                  </a:lnTo>
                  <a:cubicBezTo>
                    <a:pt x="51262" y="7480"/>
                    <a:pt x="50849" y="7144"/>
                    <a:pt x="50409" y="6937"/>
                  </a:cubicBezTo>
                  <a:cubicBezTo>
                    <a:pt x="50745" y="6394"/>
                    <a:pt x="50849" y="5851"/>
                    <a:pt x="50745" y="5205"/>
                  </a:cubicBezTo>
                  <a:cubicBezTo>
                    <a:pt x="50616" y="4791"/>
                    <a:pt x="50409" y="4455"/>
                    <a:pt x="49970" y="4352"/>
                  </a:cubicBezTo>
                  <a:cubicBezTo>
                    <a:pt x="49763" y="4352"/>
                    <a:pt x="49556" y="4352"/>
                    <a:pt x="49453" y="4455"/>
                  </a:cubicBezTo>
                  <a:cubicBezTo>
                    <a:pt x="49220" y="4559"/>
                    <a:pt x="48910" y="4791"/>
                    <a:pt x="48806" y="4895"/>
                  </a:cubicBezTo>
                  <a:cubicBezTo>
                    <a:pt x="48677" y="4662"/>
                    <a:pt x="48367" y="4455"/>
                    <a:pt x="48031" y="4455"/>
                  </a:cubicBezTo>
                  <a:cubicBezTo>
                    <a:pt x="47976" y="4437"/>
                    <a:pt x="47921" y="4428"/>
                    <a:pt x="47866" y="4428"/>
                  </a:cubicBezTo>
                  <a:cubicBezTo>
                    <a:pt x="47610" y="4428"/>
                    <a:pt x="47366" y="4618"/>
                    <a:pt x="47281" y="4895"/>
                  </a:cubicBezTo>
                  <a:cubicBezTo>
                    <a:pt x="47178" y="4895"/>
                    <a:pt x="47178" y="4998"/>
                    <a:pt x="47178" y="4998"/>
                  </a:cubicBezTo>
                  <a:cubicBezTo>
                    <a:pt x="41361" y="1974"/>
                    <a:pt x="35235" y="371"/>
                    <a:pt x="28979" y="35"/>
                  </a:cubicBezTo>
                  <a:cubicBezTo>
                    <a:pt x="28436" y="12"/>
                    <a:pt x="27895" y="1"/>
                    <a:pt x="27355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3" name="Google Shape;2663;p75"/>
            <p:cNvSpPr/>
            <p:nvPr/>
          </p:nvSpPr>
          <p:spPr>
            <a:xfrm>
              <a:off x="1519644" y="4779143"/>
              <a:ext cx="1188859" cy="364462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4" name="Google Shape;2664;p75"/>
            <p:cNvSpPr/>
            <p:nvPr/>
          </p:nvSpPr>
          <p:spPr>
            <a:xfrm>
              <a:off x="6870285" y="4838794"/>
              <a:ext cx="754062" cy="30481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5" name="Google Shape;2665;p75"/>
            <p:cNvSpPr/>
            <p:nvPr/>
          </p:nvSpPr>
          <p:spPr>
            <a:xfrm>
              <a:off x="2350643" y="4783523"/>
              <a:ext cx="688457" cy="360082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6" name="Google Shape;2666;p75"/>
            <p:cNvSpPr/>
            <p:nvPr/>
          </p:nvSpPr>
          <p:spPr>
            <a:xfrm>
              <a:off x="5228610" y="4557094"/>
              <a:ext cx="178946" cy="425775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7" name="Google Shape;2667;p75"/>
            <p:cNvSpPr/>
            <p:nvPr/>
          </p:nvSpPr>
          <p:spPr>
            <a:xfrm>
              <a:off x="5115352" y="4476420"/>
              <a:ext cx="262770" cy="77692"/>
            </a:xfrm>
            <a:custGeom>
              <a:avLst/>
              <a:gdLst/>
              <a:ahLst/>
              <a:cxnLst/>
              <a:rect l="l" t="t" r="r" b="b"/>
              <a:pathLst>
                <a:path w="3000" h="887" extrusionOk="0">
                  <a:moveTo>
                    <a:pt x="839" y="1"/>
                  </a:moveTo>
                  <a:cubicBezTo>
                    <a:pt x="616" y="1"/>
                    <a:pt x="390" y="51"/>
                    <a:pt x="208" y="172"/>
                  </a:cubicBezTo>
                  <a:cubicBezTo>
                    <a:pt x="104" y="172"/>
                    <a:pt x="1" y="275"/>
                    <a:pt x="1" y="404"/>
                  </a:cubicBezTo>
                  <a:cubicBezTo>
                    <a:pt x="1" y="508"/>
                    <a:pt x="104" y="611"/>
                    <a:pt x="104" y="715"/>
                  </a:cubicBezTo>
                  <a:cubicBezTo>
                    <a:pt x="422" y="836"/>
                    <a:pt x="732" y="886"/>
                    <a:pt x="1021" y="886"/>
                  </a:cubicBezTo>
                  <a:cubicBezTo>
                    <a:pt x="1226" y="886"/>
                    <a:pt x="1422" y="861"/>
                    <a:pt x="1604" y="818"/>
                  </a:cubicBezTo>
                  <a:lnTo>
                    <a:pt x="2353" y="818"/>
                  </a:lnTo>
                  <a:cubicBezTo>
                    <a:pt x="2586" y="715"/>
                    <a:pt x="3000" y="818"/>
                    <a:pt x="2793" y="611"/>
                  </a:cubicBezTo>
                  <a:cubicBezTo>
                    <a:pt x="2353" y="275"/>
                    <a:pt x="1707" y="68"/>
                    <a:pt x="1294" y="68"/>
                  </a:cubicBezTo>
                  <a:cubicBezTo>
                    <a:pt x="1154" y="26"/>
                    <a:pt x="997" y="1"/>
                    <a:pt x="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8" name="Google Shape;2668;p75"/>
            <p:cNvSpPr/>
            <p:nvPr/>
          </p:nvSpPr>
          <p:spPr>
            <a:xfrm>
              <a:off x="5425607" y="4568393"/>
              <a:ext cx="160815" cy="226508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9" name="Google Shape;2669;p75"/>
            <p:cNvSpPr/>
            <p:nvPr/>
          </p:nvSpPr>
          <p:spPr>
            <a:xfrm>
              <a:off x="5398453" y="4568393"/>
              <a:ext cx="92933" cy="247004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0" name="Google Shape;2670;p75"/>
            <p:cNvSpPr/>
            <p:nvPr/>
          </p:nvSpPr>
          <p:spPr>
            <a:xfrm>
              <a:off x="5312349" y="4557094"/>
              <a:ext cx="95210" cy="248318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1" name="Google Shape;2671;p75"/>
            <p:cNvSpPr/>
            <p:nvPr/>
          </p:nvSpPr>
          <p:spPr>
            <a:xfrm>
              <a:off x="5199179" y="4548072"/>
              <a:ext cx="188056" cy="217398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2" name="Google Shape;2672;p75"/>
            <p:cNvSpPr/>
            <p:nvPr/>
          </p:nvSpPr>
          <p:spPr>
            <a:xfrm>
              <a:off x="5124461" y="4545619"/>
              <a:ext cx="244639" cy="136115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3" name="Google Shape;2673;p75"/>
            <p:cNvSpPr/>
            <p:nvPr/>
          </p:nvSpPr>
          <p:spPr>
            <a:xfrm>
              <a:off x="5303327" y="4494727"/>
              <a:ext cx="169925" cy="118509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4" name="Google Shape;2674;p75"/>
            <p:cNvSpPr/>
            <p:nvPr/>
          </p:nvSpPr>
          <p:spPr>
            <a:xfrm>
              <a:off x="5142593" y="4765391"/>
              <a:ext cx="113254" cy="104232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5" name="Google Shape;2675;p75"/>
            <p:cNvSpPr/>
            <p:nvPr/>
          </p:nvSpPr>
          <p:spPr>
            <a:xfrm>
              <a:off x="4379480" y="4794822"/>
              <a:ext cx="140494" cy="348783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6" name="Google Shape;2676;p75"/>
            <p:cNvSpPr/>
            <p:nvPr/>
          </p:nvSpPr>
          <p:spPr>
            <a:xfrm>
              <a:off x="4388590" y="4702849"/>
              <a:ext cx="273982" cy="80758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7" name="Google Shape;2677;p75"/>
            <p:cNvSpPr/>
            <p:nvPr/>
          </p:nvSpPr>
          <p:spPr>
            <a:xfrm>
              <a:off x="4189315" y="4794822"/>
              <a:ext cx="151793" cy="226508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8" name="Google Shape;2678;p75"/>
            <p:cNvSpPr/>
            <p:nvPr/>
          </p:nvSpPr>
          <p:spPr>
            <a:xfrm>
              <a:off x="4275331" y="4794822"/>
              <a:ext cx="92933" cy="247004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9" name="Google Shape;2679;p75"/>
            <p:cNvSpPr/>
            <p:nvPr/>
          </p:nvSpPr>
          <p:spPr>
            <a:xfrm>
              <a:off x="4359071" y="4794822"/>
              <a:ext cx="104320" cy="240084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0" name="Google Shape;2680;p75"/>
            <p:cNvSpPr/>
            <p:nvPr/>
          </p:nvSpPr>
          <p:spPr>
            <a:xfrm>
              <a:off x="4379480" y="4774501"/>
              <a:ext cx="188056" cy="217398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1" name="Google Shape;2681;p75"/>
            <p:cNvSpPr/>
            <p:nvPr/>
          </p:nvSpPr>
          <p:spPr>
            <a:xfrm>
              <a:off x="4397612" y="4772048"/>
              <a:ext cx="253661" cy="142859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2" name="Google Shape;2682;p75"/>
            <p:cNvSpPr/>
            <p:nvPr/>
          </p:nvSpPr>
          <p:spPr>
            <a:xfrm>
              <a:off x="4293463" y="4723259"/>
              <a:ext cx="178946" cy="116407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3" name="Google Shape;2683;p75"/>
            <p:cNvSpPr/>
            <p:nvPr/>
          </p:nvSpPr>
          <p:spPr>
            <a:xfrm>
              <a:off x="4510782" y="4991820"/>
              <a:ext cx="113341" cy="104232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4" name="Google Shape;2684;p75"/>
            <p:cNvSpPr/>
            <p:nvPr/>
          </p:nvSpPr>
          <p:spPr>
            <a:xfrm>
              <a:off x="6009767" y="4774501"/>
              <a:ext cx="56758" cy="369104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5" name="Google Shape;2685;p75"/>
            <p:cNvSpPr/>
            <p:nvPr/>
          </p:nvSpPr>
          <p:spPr>
            <a:xfrm>
              <a:off x="5774317" y="4730616"/>
              <a:ext cx="274069" cy="86189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6" name="Google Shape;2686;p75"/>
            <p:cNvSpPr/>
            <p:nvPr/>
          </p:nvSpPr>
          <p:spPr>
            <a:xfrm>
              <a:off x="6095872" y="4765391"/>
              <a:ext cx="197078" cy="199355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7" name="Google Shape;2687;p75"/>
            <p:cNvSpPr/>
            <p:nvPr/>
          </p:nvSpPr>
          <p:spPr>
            <a:xfrm>
              <a:off x="6077740" y="4774501"/>
              <a:ext cx="131385" cy="22887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8" name="Google Shape;2688;p75"/>
            <p:cNvSpPr/>
            <p:nvPr/>
          </p:nvSpPr>
          <p:spPr>
            <a:xfrm>
              <a:off x="6030177" y="4774501"/>
              <a:ext cx="83824" cy="250332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9" name="Google Shape;2689;p75"/>
            <p:cNvSpPr/>
            <p:nvPr/>
          </p:nvSpPr>
          <p:spPr>
            <a:xfrm>
              <a:off x="5917006" y="4765391"/>
              <a:ext cx="140407" cy="247179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0" name="Google Shape;2690;p75"/>
            <p:cNvSpPr/>
            <p:nvPr/>
          </p:nvSpPr>
          <p:spPr>
            <a:xfrm>
              <a:off x="5821880" y="4765391"/>
              <a:ext cx="217398" cy="188056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1" name="Google Shape;2691;p75"/>
            <p:cNvSpPr/>
            <p:nvPr/>
          </p:nvSpPr>
          <p:spPr>
            <a:xfrm>
              <a:off x="5953182" y="4721156"/>
              <a:ext cx="199355" cy="91882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2" name="Google Shape;2692;p75"/>
            <p:cNvSpPr/>
            <p:nvPr/>
          </p:nvSpPr>
          <p:spPr>
            <a:xfrm>
              <a:off x="5869443" y="5030361"/>
              <a:ext cx="140407" cy="78218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693" name="Google Shape;2693;p75"/>
            <p:cNvGrpSpPr/>
            <p:nvPr/>
          </p:nvGrpSpPr>
          <p:grpSpPr>
            <a:xfrm>
              <a:off x="4137206" y="2546923"/>
              <a:ext cx="2058298" cy="1992042"/>
              <a:chOff x="3858737" y="2260509"/>
              <a:chExt cx="2388926" cy="2312026"/>
            </a:xfrm>
          </p:grpSpPr>
          <p:sp>
            <p:nvSpPr>
              <p:cNvPr id="2694" name="Google Shape;2694;p75"/>
              <p:cNvSpPr/>
              <p:nvPr/>
            </p:nvSpPr>
            <p:spPr>
              <a:xfrm>
                <a:off x="3935644" y="3601040"/>
                <a:ext cx="348783" cy="387235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4421" extrusionOk="0">
                    <a:moveTo>
                      <a:pt x="3542" y="0"/>
                    </a:moveTo>
                    <a:cubicBezTo>
                      <a:pt x="2043" y="957"/>
                      <a:pt x="751" y="2353"/>
                      <a:pt x="1" y="3981"/>
                    </a:cubicBezTo>
                    <a:cubicBezTo>
                      <a:pt x="1" y="4188"/>
                      <a:pt x="1" y="4291"/>
                      <a:pt x="208" y="4421"/>
                    </a:cubicBezTo>
                    <a:cubicBezTo>
                      <a:pt x="311" y="4421"/>
                      <a:pt x="415" y="4421"/>
                      <a:pt x="544" y="4188"/>
                    </a:cubicBezTo>
                    <a:cubicBezTo>
                      <a:pt x="1190" y="2689"/>
                      <a:pt x="2353" y="1396"/>
                      <a:pt x="3879" y="543"/>
                    </a:cubicBezTo>
                    <a:cubicBezTo>
                      <a:pt x="3982" y="414"/>
                      <a:pt x="3982" y="207"/>
                      <a:pt x="3982" y="104"/>
                    </a:cubicBezTo>
                    <a:cubicBezTo>
                      <a:pt x="3879" y="0"/>
                      <a:pt x="3775" y="0"/>
                      <a:pt x="3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75"/>
              <p:cNvSpPr/>
              <p:nvPr/>
            </p:nvSpPr>
            <p:spPr>
              <a:xfrm>
                <a:off x="3858737" y="3920319"/>
                <a:ext cx="208377" cy="174917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997" extrusionOk="0">
                    <a:moveTo>
                      <a:pt x="1293" y="0"/>
                    </a:moveTo>
                    <a:cubicBezTo>
                      <a:pt x="879" y="233"/>
                      <a:pt x="439" y="543"/>
                      <a:pt x="129" y="1086"/>
                    </a:cubicBezTo>
                    <a:cubicBezTo>
                      <a:pt x="129" y="1189"/>
                      <a:pt x="0" y="1293"/>
                      <a:pt x="129" y="1422"/>
                    </a:cubicBezTo>
                    <a:lnTo>
                      <a:pt x="233" y="1525"/>
                    </a:lnTo>
                    <a:cubicBezTo>
                      <a:pt x="336" y="1525"/>
                      <a:pt x="336" y="1422"/>
                      <a:pt x="439" y="1422"/>
                    </a:cubicBezTo>
                    <a:lnTo>
                      <a:pt x="712" y="1150"/>
                    </a:lnTo>
                    <a:lnTo>
                      <a:pt x="712" y="1150"/>
                    </a:lnTo>
                    <a:cubicBezTo>
                      <a:pt x="614" y="1268"/>
                      <a:pt x="543" y="1457"/>
                      <a:pt x="543" y="1629"/>
                    </a:cubicBezTo>
                    <a:lnTo>
                      <a:pt x="543" y="1836"/>
                    </a:lnTo>
                    <a:cubicBezTo>
                      <a:pt x="543" y="1836"/>
                      <a:pt x="589" y="1882"/>
                      <a:pt x="619" y="1882"/>
                    </a:cubicBezTo>
                    <a:cubicBezTo>
                      <a:pt x="635" y="1882"/>
                      <a:pt x="646" y="1870"/>
                      <a:pt x="646" y="1836"/>
                    </a:cubicBezTo>
                    <a:cubicBezTo>
                      <a:pt x="776" y="1836"/>
                      <a:pt x="776" y="1836"/>
                      <a:pt x="776" y="1732"/>
                    </a:cubicBezTo>
                    <a:cubicBezTo>
                      <a:pt x="982" y="1629"/>
                      <a:pt x="1086" y="1422"/>
                      <a:pt x="1189" y="1190"/>
                    </a:cubicBezTo>
                    <a:lnTo>
                      <a:pt x="1189" y="1190"/>
                    </a:lnTo>
                    <a:cubicBezTo>
                      <a:pt x="1086" y="1422"/>
                      <a:pt x="1086" y="1629"/>
                      <a:pt x="1086" y="1836"/>
                    </a:cubicBezTo>
                    <a:cubicBezTo>
                      <a:pt x="1086" y="1836"/>
                      <a:pt x="1086" y="1939"/>
                      <a:pt x="1189" y="1939"/>
                    </a:cubicBezTo>
                    <a:cubicBezTo>
                      <a:pt x="1189" y="1982"/>
                      <a:pt x="1201" y="1996"/>
                      <a:pt x="1216" y="1996"/>
                    </a:cubicBezTo>
                    <a:cubicBezTo>
                      <a:pt x="1247" y="1996"/>
                      <a:pt x="1293" y="1939"/>
                      <a:pt x="1293" y="1939"/>
                    </a:cubicBezTo>
                    <a:cubicBezTo>
                      <a:pt x="1422" y="1939"/>
                      <a:pt x="1422" y="1836"/>
                      <a:pt x="1422" y="1836"/>
                    </a:cubicBezTo>
                    <a:cubicBezTo>
                      <a:pt x="1525" y="1525"/>
                      <a:pt x="1629" y="1293"/>
                      <a:pt x="1835" y="1086"/>
                    </a:cubicBezTo>
                    <a:cubicBezTo>
                      <a:pt x="1939" y="1086"/>
                      <a:pt x="1939" y="1189"/>
                      <a:pt x="2068" y="1189"/>
                    </a:cubicBezTo>
                    <a:cubicBezTo>
                      <a:pt x="2171" y="1189"/>
                      <a:pt x="2171" y="1293"/>
                      <a:pt x="2275" y="1293"/>
                    </a:cubicBezTo>
                    <a:lnTo>
                      <a:pt x="2378" y="1189"/>
                    </a:lnTo>
                    <a:lnTo>
                      <a:pt x="2378" y="1086"/>
                    </a:lnTo>
                    <a:cubicBezTo>
                      <a:pt x="2068" y="543"/>
                      <a:pt x="1732" y="233"/>
                      <a:pt x="12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75"/>
              <p:cNvSpPr/>
              <p:nvPr/>
            </p:nvSpPr>
            <p:spPr>
              <a:xfrm>
                <a:off x="4755343" y="4036380"/>
                <a:ext cx="151793" cy="497599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5681" extrusionOk="0">
                    <a:moveTo>
                      <a:pt x="1410" y="0"/>
                    </a:moveTo>
                    <a:cubicBezTo>
                      <a:pt x="1326" y="0"/>
                      <a:pt x="1242" y="32"/>
                      <a:pt x="1190" y="97"/>
                    </a:cubicBezTo>
                    <a:cubicBezTo>
                      <a:pt x="440" y="1053"/>
                      <a:pt x="1" y="2346"/>
                      <a:pt x="1" y="3638"/>
                    </a:cubicBezTo>
                    <a:cubicBezTo>
                      <a:pt x="1" y="4285"/>
                      <a:pt x="104" y="4931"/>
                      <a:pt x="337" y="5474"/>
                    </a:cubicBezTo>
                    <a:cubicBezTo>
                      <a:pt x="337" y="5577"/>
                      <a:pt x="544" y="5681"/>
                      <a:pt x="647" y="5681"/>
                    </a:cubicBezTo>
                    <a:cubicBezTo>
                      <a:pt x="880" y="5577"/>
                      <a:pt x="880" y="5474"/>
                      <a:pt x="880" y="5267"/>
                    </a:cubicBezTo>
                    <a:cubicBezTo>
                      <a:pt x="647" y="4724"/>
                      <a:pt x="544" y="4181"/>
                      <a:pt x="544" y="3638"/>
                    </a:cubicBezTo>
                    <a:cubicBezTo>
                      <a:pt x="544" y="2553"/>
                      <a:pt x="983" y="1389"/>
                      <a:pt x="1629" y="511"/>
                    </a:cubicBezTo>
                    <a:cubicBezTo>
                      <a:pt x="1733" y="304"/>
                      <a:pt x="1733" y="200"/>
                      <a:pt x="1629" y="97"/>
                    </a:cubicBezTo>
                    <a:cubicBezTo>
                      <a:pt x="1578" y="32"/>
                      <a:pt x="1494" y="0"/>
                      <a:pt x="1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75"/>
              <p:cNvSpPr/>
              <p:nvPr/>
            </p:nvSpPr>
            <p:spPr>
              <a:xfrm>
                <a:off x="4594609" y="4469180"/>
                <a:ext cx="226508" cy="103356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80" extrusionOk="0">
                    <a:moveTo>
                      <a:pt x="1328" y="1"/>
                    </a:moveTo>
                    <a:cubicBezTo>
                      <a:pt x="355" y="1"/>
                      <a:pt x="0" y="1179"/>
                      <a:pt x="0" y="1179"/>
                    </a:cubicBezTo>
                    <a:lnTo>
                      <a:pt x="2585" y="533"/>
                    </a:lnTo>
                    <a:cubicBezTo>
                      <a:pt x="2083" y="145"/>
                      <a:pt x="1668" y="1"/>
                      <a:pt x="13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75"/>
              <p:cNvSpPr/>
              <p:nvPr/>
            </p:nvSpPr>
            <p:spPr>
              <a:xfrm>
                <a:off x="4096466" y="2260509"/>
                <a:ext cx="1942746" cy="1942834"/>
              </a:xfrm>
              <a:custGeom>
                <a:avLst/>
                <a:gdLst/>
                <a:ahLst/>
                <a:cxnLst/>
                <a:rect l="l" t="t" r="r" b="b"/>
                <a:pathLst>
                  <a:path w="22180" h="22181" extrusionOk="0">
                    <a:moveTo>
                      <a:pt x="11090" y="1"/>
                    </a:moveTo>
                    <a:cubicBezTo>
                      <a:pt x="10340" y="1"/>
                      <a:pt x="9565" y="104"/>
                      <a:pt x="8815" y="337"/>
                    </a:cubicBezTo>
                    <a:cubicBezTo>
                      <a:pt x="3878" y="1293"/>
                      <a:pt x="104" y="5714"/>
                      <a:pt x="0" y="10987"/>
                    </a:cubicBezTo>
                    <a:lnTo>
                      <a:pt x="0" y="11091"/>
                    </a:lnTo>
                    <a:cubicBezTo>
                      <a:pt x="0" y="13572"/>
                      <a:pt x="853" y="15951"/>
                      <a:pt x="2249" y="17786"/>
                    </a:cubicBezTo>
                    <a:cubicBezTo>
                      <a:pt x="2689" y="18303"/>
                      <a:pt x="3102" y="18846"/>
                      <a:pt x="3645" y="19389"/>
                    </a:cubicBezTo>
                    <a:cubicBezTo>
                      <a:pt x="4731" y="20371"/>
                      <a:pt x="6023" y="21121"/>
                      <a:pt x="7523" y="21663"/>
                    </a:cubicBezTo>
                    <a:cubicBezTo>
                      <a:pt x="8608" y="21974"/>
                      <a:pt x="9798" y="22180"/>
                      <a:pt x="11090" y="22180"/>
                    </a:cubicBezTo>
                    <a:cubicBezTo>
                      <a:pt x="14735" y="22180"/>
                      <a:pt x="17966" y="20474"/>
                      <a:pt x="19905" y="17889"/>
                    </a:cubicBezTo>
                    <a:cubicBezTo>
                      <a:pt x="21327" y="15951"/>
                      <a:pt x="22180" y="13676"/>
                      <a:pt x="22180" y="11091"/>
                    </a:cubicBezTo>
                    <a:cubicBezTo>
                      <a:pt x="22180" y="9385"/>
                      <a:pt x="21844" y="7756"/>
                      <a:pt x="21094" y="6360"/>
                    </a:cubicBezTo>
                    <a:cubicBezTo>
                      <a:pt x="20551" y="5274"/>
                      <a:pt x="19905" y="4318"/>
                      <a:pt x="19155" y="3568"/>
                    </a:cubicBezTo>
                    <a:cubicBezTo>
                      <a:pt x="18509" y="2922"/>
                      <a:pt x="17863" y="2276"/>
                      <a:pt x="17113" y="1836"/>
                    </a:cubicBezTo>
                    <a:cubicBezTo>
                      <a:pt x="15821" y="983"/>
                      <a:pt x="14218" y="337"/>
                      <a:pt x="12589" y="104"/>
                    </a:cubicBezTo>
                    <a:cubicBezTo>
                      <a:pt x="12047" y="104"/>
                      <a:pt x="11633" y="1"/>
                      <a:pt x="110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75"/>
              <p:cNvSpPr/>
              <p:nvPr/>
            </p:nvSpPr>
            <p:spPr>
              <a:xfrm>
                <a:off x="5387154" y="2568926"/>
                <a:ext cx="652108" cy="1258581"/>
              </a:xfrm>
              <a:custGeom>
                <a:avLst/>
                <a:gdLst/>
                <a:ahLst/>
                <a:cxnLst/>
                <a:rect l="l" t="t" r="r" b="b"/>
                <a:pathLst>
                  <a:path w="7445" h="14369" extrusionOk="0">
                    <a:moveTo>
                      <a:pt x="3967" y="1"/>
                    </a:moveTo>
                    <a:cubicBezTo>
                      <a:pt x="3488" y="1"/>
                      <a:pt x="3055" y="169"/>
                      <a:pt x="2818" y="564"/>
                    </a:cubicBezTo>
                    <a:cubicBezTo>
                      <a:pt x="2714" y="797"/>
                      <a:pt x="2585" y="1004"/>
                      <a:pt x="2378" y="1211"/>
                    </a:cubicBezTo>
                    <a:cubicBezTo>
                      <a:pt x="2068" y="1650"/>
                      <a:pt x="1422" y="1857"/>
                      <a:pt x="879" y="2193"/>
                    </a:cubicBezTo>
                    <a:cubicBezTo>
                      <a:pt x="543" y="2296"/>
                      <a:pt x="336" y="2632"/>
                      <a:pt x="129" y="2942"/>
                    </a:cubicBezTo>
                    <a:cubicBezTo>
                      <a:pt x="0" y="3279"/>
                      <a:pt x="0" y="3589"/>
                      <a:pt x="233" y="3925"/>
                    </a:cubicBezTo>
                    <a:cubicBezTo>
                      <a:pt x="439" y="4338"/>
                      <a:pt x="982" y="4442"/>
                      <a:pt x="1293" y="4778"/>
                    </a:cubicBezTo>
                    <a:cubicBezTo>
                      <a:pt x="1939" y="5321"/>
                      <a:pt x="1939" y="6277"/>
                      <a:pt x="2068" y="7027"/>
                    </a:cubicBezTo>
                    <a:cubicBezTo>
                      <a:pt x="2171" y="7906"/>
                      <a:pt x="2378" y="8759"/>
                      <a:pt x="3128" y="9095"/>
                    </a:cubicBezTo>
                    <a:cubicBezTo>
                      <a:pt x="3567" y="9405"/>
                      <a:pt x="4214" y="9302"/>
                      <a:pt x="4653" y="9508"/>
                    </a:cubicBezTo>
                    <a:cubicBezTo>
                      <a:pt x="4653" y="9612"/>
                      <a:pt x="4757" y="9612"/>
                      <a:pt x="4757" y="9612"/>
                    </a:cubicBezTo>
                    <a:cubicBezTo>
                      <a:pt x="5299" y="10051"/>
                      <a:pt x="5403" y="11034"/>
                      <a:pt x="4963" y="11680"/>
                    </a:cubicBezTo>
                    <a:cubicBezTo>
                      <a:pt x="4860" y="11887"/>
                      <a:pt x="4653" y="12094"/>
                      <a:pt x="4653" y="12430"/>
                    </a:cubicBezTo>
                    <a:cubicBezTo>
                      <a:pt x="4420" y="13076"/>
                      <a:pt x="4757" y="13619"/>
                      <a:pt x="5067" y="14136"/>
                    </a:cubicBezTo>
                    <a:cubicBezTo>
                      <a:pt x="5170" y="14265"/>
                      <a:pt x="5170" y="14265"/>
                      <a:pt x="5170" y="14368"/>
                    </a:cubicBezTo>
                    <a:cubicBezTo>
                      <a:pt x="6592" y="12430"/>
                      <a:pt x="7445" y="10155"/>
                      <a:pt x="7445" y="7570"/>
                    </a:cubicBezTo>
                    <a:cubicBezTo>
                      <a:pt x="7445" y="5864"/>
                      <a:pt x="7109" y="4235"/>
                      <a:pt x="6359" y="2839"/>
                    </a:cubicBezTo>
                    <a:cubicBezTo>
                      <a:pt x="5816" y="1753"/>
                      <a:pt x="5170" y="797"/>
                      <a:pt x="4420" y="47"/>
                    </a:cubicBezTo>
                    <a:cubicBezTo>
                      <a:pt x="4268" y="17"/>
                      <a:pt x="4115" y="1"/>
                      <a:pt x="39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75"/>
              <p:cNvSpPr/>
              <p:nvPr/>
            </p:nvSpPr>
            <p:spPr>
              <a:xfrm>
                <a:off x="4096466" y="2289941"/>
                <a:ext cx="942030" cy="1823799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0822" extrusionOk="0">
                    <a:moveTo>
                      <a:pt x="8815" y="1"/>
                    </a:moveTo>
                    <a:cubicBezTo>
                      <a:pt x="3878" y="957"/>
                      <a:pt x="104" y="5378"/>
                      <a:pt x="0" y="10651"/>
                    </a:cubicBezTo>
                    <a:lnTo>
                      <a:pt x="104" y="10755"/>
                    </a:lnTo>
                    <a:cubicBezTo>
                      <a:pt x="414" y="10987"/>
                      <a:pt x="853" y="11194"/>
                      <a:pt x="1164" y="11401"/>
                    </a:cubicBezTo>
                    <a:cubicBezTo>
                      <a:pt x="1706" y="11840"/>
                      <a:pt x="2353" y="12383"/>
                      <a:pt x="2249" y="13030"/>
                    </a:cubicBezTo>
                    <a:cubicBezTo>
                      <a:pt x="2146" y="13572"/>
                      <a:pt x="1603" y="13883"/>
                      <a:pt x="1396" y="14322"/>
                    </a:cubicBezTo>
                    <a:cubicBezTo>
                      <a:pt x="1164" y="14865"/>
                      <a:pt x="1500" y="15382"/>
                      <a:pt x="1810" y="15821"/>
                    </a:cubicBezTo>
                    <a:cubicBezTo>
                      <a:pt x="2043" y="16157"/>
                      <a:pt x="2353" y="16468"/>
                      <a:pt x="2353" y="16804"/>
                    </a:cubicBezTo>
                    <a:cubicBezTo>
                      <a:pt x="2353" y="17010"/>
                      <a:pt x="2249" y="17217"/>
                      <a:pt x="2249" y="17450"/>
                    </a:cubicBezTo>
                    <a:cubicBezTo>
                      <a:pt x="2689" y="17967"/>
                      <a:pt x="3102" y="18510"/>
                      <a:pt x="3645" y="19053"/>
                    </a:cubicBezTo>
                    <a:lnTo>
                      <a:pt x="4524" y="19053"/>
                    </a:lnTo>
                    <a:cubicBezTo>
                      <a:pt x="5274" y="19259"/>
                      <a:pt x="5920" y="19596"/>
                      <a:pt x="6463" y="20138"/>
                    </a:cubicBezTo>
                    <a:cubicBezTo>
                      <a:pt x="6773" y="20345"/>
                      <a:pt x="6980" y="20681"/>
                      <a:pt x="7419" y="20785"/>
                    </a:cubicBezTo>
                    <a:cubicBezTo>
                      <a:pt x="7498" y="20809"/>
                      <a:pt x="7586" y="20822"/>
                      <a:pt x="7675" y="20822"/>
                    </a:cubicBezTo>
                    <a:cubicBezTo>
                      <a:pt x="7968" y="20822"/>
                      <a:pt x="8272" y="20682"/>
                      <a:pt x="8272" y="20345"/>
                    </a:cubicBezTo>
                    <a:cubicBezTo>
                      <a:pt x="8402" y="20138"/>
                      <a:pt x="8169" y="19906"/>
                      <a:pt x="8169" y="19596"/>
                    </a:cubicBezTo>
                    <a:cubicBezTo>
                      <a:pt x="8066" y="19053"/>
                      <a:pt x="8608" y="18510"/>
                      <a:pt x="8919" y="17967"/>
                    </a:cubicBezTo>
                    <a:cubicBezTo>
                      <a:pt x="9565" y="17010"/>
                      <a:pt x="9255" y="15511"/>
                      <a:pt x="8272" y="14736"/>
                    </a:cubicBezTo>
                    <a:cubicBezTo>
                      <a:pt x="7962" y="14529"/>
                      <a:pt x="7626" y="14425"/>
                      <a:pt x="7523" y="14089"/>
                    </a:cubicBezTo>
                    <a:cubicBezTo>
                      <a:pt x="7316" y="13779"/>
                      <a:pt x="7419" y="13443"/>
                      <a:pt x="7419" y="13030"/>
                    </a:cubicBezTo>
                    <a:cubicBezTo>
                      <a:pt x="7419" y="12693"/>
                      <a:pt x="7316" y="12280"/>
                      <a:pt x="6877" y="12151"/>
                    </a:cubicBezTo>
                    <a:cubicBezTo>
                      <a:pt x="6800" y="12099"/>
                      <a:pt x="6722" y="12082"/>
                      <a:pt x="6642" y="12082"/>
                    </a:cubicBezTo>
                    <a:cubicBezTo>
                      <a:pt x="6456" y="12082"/>
                      <a:pt x="6265" y="12181"/>
                      <a:pt x="6081" y="12181"/>
                    </a:cubicBezTo>
                    <a:cubicBezTo>
                      <a:pt x="6026" y="12181"/>
                      <a:pt x="5973" y="12173"/>
                      <a:pt x="5920" y="12151"/>
                    </a:cubicBezTo>
                    <a:cubicBezTo>
                      <a:pt x="5687" y="12047"/>
                      <a:pt x="5481" y="11840"/>
                      <a:pt x="5377" y="11737"/>
                    </a:cubicBezTo>
                    <a:cubicBezTo>
                      <a:pt x="4731" y="11298"/>
                      <a:pt x="3878" y="11737"/>
                      <a:pt x="3438" y="11194"/>
                    </a:cubicBezTo>
                    <a:cubicBezTo>
                      <a:pt x="3102" y="10755"/>
                      <a:pt x="3438" y="10212"/>
                      <a:pt x="3878" y="10005"/>
                    </a:cubicBezTo>
                    <a:cubicBezTo>
                      <a:pt x="4291" y="9695"/>
                      <a:pt x="4834" y="9798"/>
                      <a:pt x="5274" y="9695"/>
                    </a:cubicBezTo>
                    <a:cubicBezTo>
                      <a:pt x="6230" y="9695"/>
                      <a:pt x="7213" y="9462"/>
                      <a:pt x="8066" y="9049"/>
                    </a:cubicBezTo>
                    <a:cubicBezTo>
                      <a:pt x="8712" y="8713"/>
                      <a:pt x="9358" y="8273"/>
                      <a:pt x="9462" y="7523"/>
                    </a:cubicBezTo>
                    <a:cubicBezTo>
                      <a:pt x="9462" y="7213"/>
                      <a:pt x="9358" y="6774"/>
                      <a:pt x="9565" y="6464"/>
                    </a:cubicBezTo>
                    <a:cubicBezTo>
                      <a:pt x="9694" y="6231"/>
                      <a:pt x="10004" y="6127"/>
                      <a:pt x="10211" y="6024"/>
                    </a:cubicBezTo>
                    <a:cubicBezTo>
                      <a:pt x="10651" y="5817"/>
                      <a:pt x="10754" y="5274"/>
                      <a:pt x="10754" y="4938"/>
                    </a:cubicBezTo>
                    <a:cubicBezTo>
                      <a:pt x="10651" y="4396"/>
                      <a:pt x="10211" y="3982"/>
                      <a:pt x="10211" y="3542"/>
                    </a:cubicBezTo>
                    <a:cubicBezTo>
                      <a:pt x="10211" y="3232"/>
                      <a:pt x="10340" y="3000"/>
                      <a:pt x="10444" y="2793"/>
                    </a:cubicBezTo>
                    <a:cubicBezTo>
                      <a:pt x="10651" y="2043"/>
                      <a:pt x="10340" y="1293"/>
                      <a:pt x="9798" y="647"/>
                    </a:cubicBezTo>
                    <a:cubicBezTo>
                      <a:pt x="9462" y="415"/>
                      <a:pt x="9151" y="104"/>
                      <a:pt x="88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75"/>
              <p:cNvSpPr/>
              <p:nvPr/>
            </p:nvSpPr>
            <p:spPr>
              <a:xfrm>
                <a:off x="5172025" y="2269619"/>
                <a:ext cx="423498" cy="274069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3129" extrusionOk="0">
                    <a:moveTo>
                      <a:pt x="310" y="0"/>
                    </a:moveTo>
                    <a:cubicBezTo>
                      <a:pt x="207" y="233"/>
                      <a:pt x="104" y="440"/>
                      <a:pt x="207" y="647"/>
                    </a:cubicBezTo>
                    <a:cubicBezTo>
                      <a:pt x="207" y="879"/>
                      <a:pt x="310" y="983"/>
                      <a:pt x="414" y="1189"/>
                    </a:cubicBezTo>
                    <a:cubicBezTo>
                      <a:pt x="414" y="1396"/>
                      <a:pt x="310" y="1629"/>
                      <a:pt x="207" y="1836"/>
                    </a:cubicBezTo>
                    <a:cubicBezTo>
                      <a:pt x="104" y="2042"/>
                      <a:pt x="0" y="2275"/>
                      <a:pt x="0" y="2482"/>
                    </a:cubicBezTo>
                    <a:cubicBezTo>
                      <a:pt x="0" y="2689"/>
                      <a:pt x="104" y="2921"/>
                      <a:pt x="310" y="3025"/>
                    </a:cubicBezTo>
                    <a:cubicBezTo>
                      <a:pt x="517" y="3025"/>
                      <a:pt x="647" y="2921"/>
                      <a:pt x="853" y="2921"/>
                    </a:cubicBezTo>
                    <a:cubicBezTo>
                      <a:pt x="1008" y="2805"/>
                      <a:pt x="1196" y="2747"/>
                      <a:pt x="1386" y="2747"/>
                    </a:cubicBezTo>
                    <a:cubicBezTo>
                      <a:pt x="1577" y="2747"/>
                      <a:pt x="1771" y="2805"/>
                      <a:pt x="1939" y="2921"/>
                    </a:cubicBezTo>
                    <a:cubicBezTo>
                      <a:pt x="2249" y="2921"/>
                      <a:pt x="2456" y="3128"/>
                      <a:pt x="2689" y="3128"/>
                    </a:cubicBezTo>
                    <a:cubicBezTo>
                      <a:pt x="2999" y="3025"/>
                      <a:pt x="3102" y="2482"/>
                      <a:pt x="3438" y="2275"/>
                    </a:cubicBezTo>
                    <a:cubicBezTo>
                      <a:pt x="3878" y="1939"/>
                      <a:pt x="4524" y="2042"/>
                      <a:pt x="4834" y="1732"/>
                    </a:cubicBezTo>
                    <a:cubicBezTo>
                      <a:pt x="3542" y="879"/>
                      <a:pt x="1939" y="233"/>
                      <a:pt x="3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75"/>
              <p:cNvSpPr/>
              <p:nvPr/>
            </p:nvSpPr>
            <p:spPr>
              <a:xfrm>
                <a:off x="4594609" y="3467460"/>
                <a:ext cx="160815" cy="162217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852" extrusionOk="0">
                    <a:moveTo>
                      <a:pt x="983" y="0"/>
                    </a:moveTo>
                    <a:cubicBezTo>
                      <a:pt x="440" y="0"/>
                      <a:pt x="0" y="440"/>
                      <a:pt x="0" y="982"/>
                    </a:cubicBezTo>
                    <a:cubicBezTo>
                      <a:pt x="0" y="1422"/>
                      <a:pt x="336" y="1836"/>
                      <a:pt x="879" y="1836"/>
                    </a:cubicBezTo>
                    <a:cubicBezTo>
                      <a:pt x="936" y="1846"/>
                      <a:pt x="991" y="1851"/>
                      <a:pt x="1044" y="1851"/>
                    </a:cubicBezTo>
                    <a:cubicBezTo>
                      <a:pt x="1504" y="1851"/>
                      <a:pt x="1836" y="1469"/>
                      <a:pt x="1836" y="982"/>
                    </a:cubicBezTo>
                    <a:cubicBezTo>
                      <a:pt x="1836" y="440"/>
                      <a:pt x="1526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75"/>
              <p:cNvSpPr/>
              <p:nvPr/>
            </p:nvSpPr>
            <p:spPr>
              <a:xfrm>
                <a:off x="5246742" y="3458351"/>
                <a:ext cx="169925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837" extrusionOk="0">
                    <a:moveTo>
                      <a:pt x="957" y="1"/>
                    </a:moveTo>
                    <a:cubicBezTo>
                      <a:pt x="543" y="1"/>
                      <a:pt x="104" y="337"/>
                      <a:pt x="0" y="880"/>
                    </a:cubicBezTo>
                    <a:cubicBezTo>
                      <a:pt x="0" y="1397"/>
                      <a:pt x="440" y="1836"/>
                      <a:pt x="957" y="1836"/>
                    </a:cubicBezTo>
                    <a:cubicBezTo>
                      <a:pt x="1396" y="1836"/>
                      <a:pt x="1836" y="1397"/>
                      <a:pt x="1939" y="983"/>
                    </a:cubicBezTo>
                    <a:cubicBezTo>
                      <a:pt x="1939" y="440"/>
                      <a:pt x="1500" y="1"/>
                      <a:pt x="9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75"/>
              <p:cNvSpPr/>
              <p:nvPr/>
            </p:nvSpPr>
            <p:spPr>
              <a:xfrm>
                <a:off x="4898033" y="3576952"/>
                <a:ext cx="244639" cy="107911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232" extrusionOk="0">
                    <a:moveTo>
                      <a:pt x="321" y="0"/>
                    </a:moveTo>
                    <a:cubicBezTo>
                      <a:pt x="277" y="0"/>
                      <a:pt x="237" y="13"/>
                      <a:pt x="207" y="43"/>
                    </a:cubicBezTo>
                    <a:cubicBezTo>
                      <a:pt x="104" y="43"/>
                      <a:pt x="0" y="275"/>
                      <a:pt x="104" y="379"/>
                    </a:cubicBezTo>
                    <a:cubicBezTo>
                      <a:pt x="311" y="922"/>
                      <a:pt x="853" y="1232"/>
                      <a:pt x="1396" y="1232"/>
                    </a:cubicBezTo>
                    <a:cubicBezTo>
                      <a:pt x="1939" y="1232"/>
                      <a:pt x="2482" y="922"/>
                      <a:pt x="2689" y="482"/>
                    </a:cubicBezTo>
                    <a:cubicBezTo>
                      <a:pt x="2792" y="275"/>
                      <a:pt x="2689" y="43"/>
                      <a:pt x="2585" y="43"/>
                    </a:cubicBezTo>
                    <a:cubicBezTo>
                      <a:pt x="2519" y="13"/>
                      <a:pt x="2463" y="0"/>
                      <a:pt x="2415" y="0"/>
                    </a:cubicBezTo>
                    <a:cubicBezTo>
                      <a:pt x="2294" y="0"/>
                      <a:pt x="2220" y="80"/>
                      <a:pt x="2146" y="172"/>
                    </a:cubicBezTo>
                    <a:cubicBezTo>
                      <a:pt x="2043" y="482"/>
                      <a:pt x="1706" y="689"/>
                      <a:pt x="1396" y="689"/>
                    </a:cubicBezTo>
                    <a:cubicBezTo>
                      <a:pt x="1060" y="689"/>
                      <a:pt x="750" y="482"/>
                      <a:pt x="647" y="172"/>
                    </a:cubicBezTo>
                    <a:cubicBezTo>
                      <a:pt x="573" y="80"/>
                      <a:pt x="433" y="0"/>
                      <a:pt x="3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75"/>
              <p:cNvSpPr/>
              <p:nvPr/>
            </p:nvSpPr>
            <p:spPr>
              <a:xfrm>
                <a:off x="4755343" y="3410787"/>
                <a:ext cx="1105035" cy="792602"/>
              </a:xfrm>
              <a:custGeom>
                <a:avLst/>
                <a:gdLst/>
                <a:ahLst/>
                <a:cxnLst/>
                <a:rect l="l" t="t" r="r" b="b"/>
                <a:pathLst>
                  <a:path w="12616" h="9049" extrusionOk="0">
                    <a:moveTo>
                      <a:pt x="11970" y="1"/>
                    </a:moveTo>
                    <a:cubicBezTo>
                      <a:pt x="11737" y="440"/>
                      <a:pt x="11530" y="880"/>
                      <a:pt x="11323" y="1293"/>
                    </a:cubicBezTo>
                    <a:cubicBezTo>
                      <a:pt x="9591" y="4111"/>
                      <a:pt x="6903" y="6360"/>
                      <a:pt x="3878" y="7653"/>
                    </a:cubicBezTo>
                    <a:cubicBezTo>
                      <a:pt x="2586" y="8092"/>
                      <a:pt x="1293" y="8402"/>
                      <a:pt x="1" y="8531"/>
                    </a:cubicBezTo>
                    <a:cubicBezTo>
                      <a:pt x="1086" y="8842"/>
                      <a:pt x="2276" y="9048"/>
                      <a:pt x="3568" y="9048"/>
                    </a:cubicBezTo>
                    <a:cubicBezTo>
                      <a:pt x="7213" y="9048"/>
                      <a:pt x="10444" y="7342"/>
                      <a:pt x="12383" y="4757"/>
                    </a:cubicBezTo>
                    <a:cubicBezTo>
                      <a:pt x="12383" y="4654"/>
                      <a:pt x="12383" y="4654"/>
                      <a:pt x="12280" y="4525"/>
                    </a:cubicBezTo>
                    <a:cubicBezTo>
                      <a:pt x="11970" y="4008"/>
                      <a:pt x="11633" y="3465"/>
                      <a:pt x="11866" y="2819"/>
                    </a:cubicBezTo>
                    <a:cubicBezTo>
                      <a:pt x="11866" y="2483"/>
                      <a:pt x="12073" y="2276"/>
                      <a:pt x="12176" y="2069"/>
                    </a:cubicBezTo>
                    <a:cubicBezTo>
                      <a:pt x="12616" y="1423"/>
                      <a:pt x="12512" y="440"/>
                      <a:pt x="11970" y="1"/>
                    </a:cubicBezTo>
                    <a:close/>
                  </a:path>
                </a:pathLst>
              </a:custGeom>
              <a:solidFill>
                <a:srgbClr val="1C0505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75"/>
              <p:cNvSpPr/>
              <p:nvPr/>
            </p:nvSpPr>
            <p:spPr>
              <a:xfrm>
                <a:off x="5774317" y="2817604"/>
                <a:ext cx="264960" cy="1009913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1530" extrusionOk="0">
                    <a:moveTo>
                      <a:pt x="1939" y="0"/>
                    </a:moveTo>
                    <a:cubicBezTo>
                      <a:pt x="1939" y="2378"/>
                      <a:pt x="1396" y="4731"/>
                      <a:pt x="337" y="6773"/>
                    </a:cubicBezTo>
                    <a:cubicBezTo>
                      <a:pt x="879" y="7212"/>
                      <a:pt x="983" y="8195"/>
                      <a:pt x="543" y="8841"/>
                    </a:cubicBezTo>
                    <a:cubicBezTo>
                      <a:pt x="440" y="9048"/>
                      <a:pt x="233" y="9255"/>
                      <a:pt x="233" y="9591"/>
                    </a:cubicBezTo>
                    <a:cubicBezTo>
                      <a:pt x="0" y="10237"/>
                      <a:pt x="337" y="10780"/>
                      <a:pt x="647" y="11297"/>
                    </a:cubicBezTo>
                    <a:cubicBezTo>
                      <a:pt x="750" y="11426"/>
                      <a:pt x="750" y="11426"/>
                      <a:pt x="750" y="11529"/>
                    </a:cubicBezTo>
                    <a:cubicBezTo>
                      <a:pt x="2172" y="9591"/>
                      <a:pt x="3025" y="7316"/>
                      <a:pt x="3025" y="4731"/>
                    </a:cubicBezTo>
                    <a:cubicBezTo>
                      <a:pt x="3025" y="3025"/>
                      <a:pt x="2689" y="1396"/>
                      <a:pt x="1939" y="0"/>
                    </a:cubicBezTo>
                    <a:close/>
                  </a:path>
                </a:pathLst>
              </a:custGeom>
              <a:solidFill>
                <a:srgbClr val="1C0505">
                  <a:alpha val="1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75"/>
              <p:cNvSpPr/>
              <p:nvPr/>
            </p:nvSpPr>
            <p:spPr>
              <a:xfrm>
                <a:off x="5378044" y="3997313"/>
                <a:ext cx="405367" cy="292113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335" extrusionOk="0">
                    <a:moveTo>
                      <a:pt x="337" y="0"/>
                    </a:moveTo>
                    <a:cubicBezTo>
                      <a:pt x="104" y="104"/>
                      <a:pt x="1" y="207"/>
                      <a:pt x="1" y="310"/>
                    </a:cubicBezTo>
                    <a:cubicBezTo>
                      <a:pt x="1" y="853"/>
                      <a:pt x="1" y="1396"/>
                      <a:pt x="233" y="1835"/>
                    </a:cubicBezTo>
                    <a:cubicBezTo>
                      <a:pt x="647" y="2689"/>
                      <a:pt x="1397" y="3335"/>
                      <a:pt x="2275" y="3335"/>
                    </a:cubicBezTo>
                    <a:lnTo>
                      <a:pt x="2482" y="3335"/>
                    </a:lnTo>
                    <a:cubicBezTo>
                      <a:pt x="3335" y="3335"/>
                      <a:pt x="4111" y="2895"/>
                      <a:pt x="4524" y="2249"/>
                    </a:cubicBezTo>
                    <a:cubicBezTo>
                      <a:pt x="4628" y="2146"/>
                      <a:pt x="4628" y="1939"/>
                      <a:pt x="4524" y="1835"/>
                    </a:cubicBezTo>
                    <a:cubicBezTo>
                      <a:pt x="4318" y="1835"/>
                      <a:pt x="4214" y="1835"/>
                      <a:pt x="4111" y="1939"/>
                    </a:cubicBezTo>
                    <a:cubicBezTo>
                      <a:pt x="3775" y="2482"/>
                      <a:pt x="3129" y="2792"/>
                      <a:pt x="2482" y="2792"/>
                    </a:cubicBezTo>
                    <a:lnTo>
                      <a:pt x="2379" y="2792"/>
                    </a:lnTo>
                    <a:cubicBezTo>
                      <a:pt x="1733" y="2792"/>
                      <a:pt x="1086" y="2249"/>
                      <a:pt x="750" y="1603"/>
                    </a:cubicBezTo>
                    <a:cubicBezTo>
                      <a:pt x="647" y="1293"/>
                      <a:pt x="543" y="750"/>
                      <a:pt x="543" y="310"/>
                    </a:cubicBezTo>
                    <a:cubicBezTo>
                      <a:pt x="543" y="207"/>
                      <a:pt x="440" y="0"/>
                      <a:pt x="3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75"/>
              <p:cNvSpPr/>
              <p:nvPr/>
            </p:nvSpPr>
            <p:spPr>
              <a:xfrm>
                <a:off x="5745761" y="4167070"/>
                <a:ext cx="198479" cy="125079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1428" extrusionOk="0">
                    <a:moveTo>
                      <a:pt x="120" y="1"/>
                    </a:moveTo>
                    <a:lnTo>
                      <a:pt x="120" y="1"/>
                    </a:lnTo>
                    <a:cubicBezTo>
                      <a:pt x="0" y="1178"/>
                      <a:pt x="732" y="1428"/>
                      <a:pt x="1373" y="1428"/>
                    </a:cubicBezTo>
                    <a:cubicBezTo>
                      <a:pt x="1844" y="1428"/>
                      <a:pt x="2265" y="1293"/>
                      <a:pt x="2265" y="1293"/>
                    </a:cubicBezTo>
                    <a:lnTo>
                      <a:pt x="1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75"/>
              <p:cNvSpPr/>
              <p:nvPr/>
            </p:nvSpPr>
            <p:spPr>
              <a:xfrm>
                <a:off x="5821880" y="3580631"/>
                <a:ext cx="357805" cy="387323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4422" extrusionOk="0">
                    <a:moveTo>
                      <a:pt x="440" y="1"/>
                    </a:moveTo>
                    <a:cubicBezTo>
                      <a:pt x="336" y="1"/>
                      <a:pt x="104" y="1"/>
                      <a:pt x="104" y="130"/>
                    </a:cubicBezTo>
                    <a:cubicBezTo>
                      <a:pt x="0" y="337"/>
                      <a:pt x="0" y="440"/>
                      <a:pt x="104" y="544"/>
                    </a:cubicBezTo>
                    <a:cubicBezTo>
                      <a:pt x="1629" y="1422"/>
                      <a:pt x="2792" y="2715"/>
                      <a:pt x="3438" y="4318"/>
                    </a:cubicBezTo>
                    <a:cubicBezTo>
                      <a:pt x="3568" y="4421"/>
                      <a:pt x="3671" y="4421"/>
                      <a:pt x="3878" y="4421"/>
                    </a:cubicBezTo>
                    <a:cubicBezTo>
                      <a:pt x="3981" y="4318"/>
                      <a:pt x="4085" y="4214"/>
                      <a:pt x="3981" y="4111"/>
                    </a:cubicBezTo>
                    <a:cubicBezTo>
                      <a:pt x="3232" y="2379"/>
                      <a:pt x="2042" y="983"/>
                      <a:pt x="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75"/>
              <p:cNvSpPr/>
              <p:nvPr/>
            </p:nvSpPr>
            <p:spPr>
              <a:xfrm>
                <a:off x="6039199" y="3902187"/>
                <a:ext cx="208464" cy="176669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2017" extrusionOk="0">
                    <a:moveTo>
                      <a:pt x="1190" y="0"/>
                    </a:moveTo>
                    <a:cubicBezTo>
                      <a:pt x="647" y="207"/>
                      <a:pt x="311" y="647"/>
                      <a:pt x="104" y="1086"/>
                    </a:cubicBezTo>
                    <a:lnTo>
                      <a:pt x="1" y="1190"/>
                    </a:lnTo>
                    <a:cubicBezTo>
                      <a:pt x="104" y="1293"/>
                      <a:pt x="104" y="1293"/>
                      <a:pt x="208" y="1293"/>
                    </a:cubicBezTo>
                    <a:lnTo>
                      <a:pt x="311" y="1190"/>
                    </a:lnTo>
                    <a:cubicBezTo>
                      <a:pt x="440" y="1190"/>
                      <a:pt x="544" y="1086"/>
                      <a:pt x="544" y="1086"/>
                    </a:cubicBezTo>
                    <a:cubicBezTo>
                      <a:pt x="751" y="1293"/>
                      <a:pt x="854" y="1629"/>
                      <a:pt x="957" y="1836"/>
                    </a:cubicBezTo>
                    <a:lnTo>
                      <a:pt x="1087" y="1939"/>
                    </a:lnTo>
                    <a:cubicBezTo>
                      <a:pt x="1087" y="1991"/>
                      <a:pt x="1113" y="2017"/>
                      <a:pt x="1138" y="2017"/>
                    </a:cubicBezTo>
                    <a:cubicBezTo>
                      <a:pt x="1164" y="2017"/>
                      <a:pt x="1190" y="1991"/>
                      <a:pt x="1190" y="1939"/>
                    </a:cubicBezTo>
                    <a:cubicBezTo>
                      <a:pt x="1293" y="1939"/>
                      <a:pt x="1293" y="1836"/>
                      <a:pt x="1293" y="1836"/>
                    </a:cubicBezTo>
                    <a:cubicBezTo>
                      <a:pt x="1293" y="1629"/>
                      <a:pt x="1293" y="1396"/>
                      <a:pt x="1190" y="1190"/>
                    </a:cubicBezTo>
                    <a:lnTo>
                      <a:pt x="1190" y="1190"/>
                    </a:lnTo>
                    <a:cubicBezTo>
                      <a:pt x="1294" y="1396"/>
                      <a:pt x="1500" y="1629"/>
                      <a:pt x="1604" y="1732"/>
                    </a:cubicBezTo>
                    <a:cubicBezTo>
                      <a:pt x="1604" y="1836"/>
                      <a:pt x="1733" y="1836"/>
                      <a:pt x="1733" y="1836"/>
                    </a:cubicBezTo>
                    <a:cubicBezTo>
                      <a:pt x="1767" y="1870"/>
                      <a:pt x="1790" y="1882"/>
                      <a:pt x="1806" y="1882"/>
                    </a:cubicBezTo>
                    <a:cubicBezTo>
                      <a:pt x="1836" y="1882"/>
                      <a:pt x="1836" y="1836"/>
                      <a:pt x="1836" y="1836"/>
                    </a:cubicBezTo>
                    <a:cubicBezTo>
                      <a:pt x="1940" y="1732"/>
                      <a:pt x="1836" y="1732"/>
                      <a:pt x="1836" y="1629"/>
                    </a:cubicBezTo>
                    <a:cubicBezTo>
                      <a:pt x="1836" y="1396"/>
                      <a:pt x="1733" y="1190"/>
                      <a:pt x="1604" y="1086"/>
                    </a:cubicBezTo>
                    <a:lnTo>
                      <a:pt x="1604" y="1086"/>
                    </a:lnTo>
                    <a:cubicBezTo>
                      <a:pt x="1733" y="1190"/>
                      <a:pt x="1940" y="1293"/>
                      <a:pt x="2043" y="1396"/>
                    </a:cubicBezTo>
                    <a:cubicBezTo>
                      <a:pt x="2043" y="1396"/>
                      <a:pt x="2147" y="1500"/>
                      <a:pt x="2250" y="1500"/>
                    </a:cubicBezTo>
                    <a:lnTo>
                      <a:pt x="2379" y="1396"/>
                    </a:lnTo>
                    <a:cubicBezTo>
                      <a:pt x="2379" y="1293"/>
                      <a:pt x="2250" y="1190"/>
                      <a:pt x="2250" y="1086"/>
                    </a:cubicBezTo>
                    <a:cubicBezTo>
                      <a:pt x="2043" y="543"/>
                      <a:pt x="1604" y="207"/>
                      <a:pt x="11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75"/>
              <p:cNvSpPr/>
              <p:nvPr/>
            </p:nvSpPr>
            <p:spPr>
              <a:xfrm>
                <a:off x="4350049" y="2686214"/>
                <a:ext cx="226508" cy="178946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043" extrusionOk="0">
                    <a:moveTo>
                      <a:pt x="2586" y="1"/>
                    </a:moveTo>
                    <a:cubicBezTo>
                      <a:pt x="2043" y="1"/>
                      <a:pt x="1396" y="208"/>
                      <a:pt x="983" y="647"/>
                    </a:cubicBezTo>
                    <a:cubicBezTo>
                      <a:pt x="543" y="957"/>
                      <a:pt x="207" y="1500"/>
                      <a:pt x="1" y="2043"/>
                    </a:cubicBezTo>
                    <a:cubicBezTo>
                      <a:pt x="647" y="2043"/>
                      <a:pt x="1293" y="1940"/>
                      <a:pt x="1836" y="1500"/>
                    </a:cubicBezTo>
                    <a:cubicBezTo>
                      <a:pt x="2379" y="1164"/>
                      <a:pt x="2379" y="647"/>
                      <a:pt x="2586" y="1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75"/>
              <p:cNvSpPr/>
              <p:nvPr/>
            </p:nvSpPr>
            <p:spPr>
              <a:xfrm>
                <a:off x="4180205" y="2609219"/>
                <a:ext cx="151793" cy="274069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3129" extrusionOk="0">
                    <a:moveTo>
                      <a:pt x="440" y="1"/>
                    </a:moveTo>
                    <a:cubicBezTo>
                      <a:pt x="104" y="647"/>
                      <a:pt x="1" y="1293"/>
                      <a:pt x="337" y="1940"/>
                    </a:cubicBezTo>
                    <a:cubicBezTo>
                      <a:pt x="544" y="2482"/>
                      <a:pt x="983" y="2689"/>
                      <a:pt x="1500" y="3129"/>
                    </a:cubicBezTo>
                    <a:cubicBezTo>
                      <a:pt x="1733" y="2482"/>
                      <a:pt x="1629" y="1940"/>
                      <a:pt x="1397" y="1397"/>
                    </a:cubicBezTo>
                    <a:cubicBezTo>
                      <a:pt x="1190" y="880"/>
                      <a:pt x="854" y="337"/>
                      <a:pt x="440" y="1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75"/>
              <p:cNvSpPr/>
              <p:nvPr/>
            </p:nvSpPr>
            <p:spPr>
              <a:xfrm>
                <a:off x="4841447" y="2638651"/>
                <a:ext cx="169837" cy="244639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2793" extrusionOk="0">
                    <a:moveTo>
                      <a:pt x="1835" y="1"/>
                    </a:moveTo>
                    <a:lnTo>
                      <a:pt x="1835" y="1"/>
                    </a:lnTo>
                    <a:cubicBezTo>
                      <a:pt x="1189" y="104"/>
                      <a:pt x="750" y="544"/>
                      <a:pt x="414" y="1061"/>
                    </a:cubicBezTo>
                    <a:cubicBezTo>
                      <a:pt x="207" y="1604"/>
                      <a:pt x="103" y="2146"/>
                      <a:pt x="0" y="2793"/>
                    </a:cubicBezTo>
                    <a:cubicBezTo>
                      <a:pt x="646" y="2483"/>
                      <a:pt x="1293" y="2146"/>
                      <a:pt x="1603" y="1604"/>
                    </a:cubicBezTo>
                    <a:cubicBezTo>
                      <a:pt x="1939" y="1061"/>
                      <a:pt x="1706" y="544"/>
                      <a:pt x="1835" y="1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75"/>
              <p:cNvSpPr/>
              <p:nvPr/>
            </p:nvSpPr>
            <p:spPr>
              <a:xfrm>
                <a:off x="5255764" y="2600197"/>
                <a:ext cx="169925" cy="23553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2689" extrusionOk="0">
                    <a:moveTo>
                      <a:pt x="1836" y="0"/>
                    </a:moveTo>
                    <a:cubicBezTo>
                      <a:pt x="1190" y="104"/>
                      <a:pt x="750" y="543"/>
                      <a:pt x="440" y="1086"/>
                    </a:cubicBezTo>
                    <a:cubicBezTo>
                      <a:pt x="208" y="1629"/>
                      <a:pt x="104" y="2146"/>
                      <a:pt x="1" y="2689"/>
                    </a:cubicBezTo>
                    <a:cubicBezTo>
                      <a:pt x="647" y="2482"/>
                      <a:pt x="1293" y="2146"/>
                      <a:pt x="1629" y="1629"/>
                    </a:cubicBezTo>
                    <a:cubicBezTo>
                      <a:pt x="1939" y="1086"/>
                      <a:pt x="1733" y="543"/>
                      <a:pt x="1836" y="0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75"/>
              <p:cNvSpPr/>
              <p:nvPr/>
            </p:nvSpPr>
            <p:spPr>
              <a:xfrm>
                <a:off x="4624041" y="2647760"/>
                <a:ext cx="188056" cy="226508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586" extrusionOk="0">
                    <a:moveTo>
                      <a:pt x="0" y="0"/>
                    </a:moveTo>
                    <a:cubicBezTo>
                      <a:pt x="0" y="750"/>
                      <a:pt x="104" y="1396"/>
                      <a:pt x="543" y="1939"/>
                    </a:cubicBezTo>
                    <a:cubicBezTo>
                      <a:pt x="957" y="2379"/>
                      <a:pt x="1500" y="2379"/>
                      <a:pt x="2043" y="2585"/>
                    </a:cubicBezTo>
                    <a:cubicBezTo>
                      <a:pt x="2146" y="2042"/>
                      <a:pt x="1836" y="1500"/>
                      <a:pt x="1500" y="1086"/>
                    </a:cubicBezTo>
                    <a:cubicBezTo>
                      <a:pt x="1086" y="543"/>
                      <a:pt x="543" y="311"/>
                      <a:pt x="0" y="0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75"/>
              <p:cNvSpPr/>
              <p:nvPr/>
            </p:nvSpPr>
            <p:spPr>
              <a:xfrm>
                <a:off x="5038445" y="2638651"/>
                <a:ext cx="208377" cy="206187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2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3" y="647"/>
                      <a:pt x="336" y="1293"/>
                      <a:pt x="750" y="1707"/>
                    </a:cubicBezTo>
                    <a:cubicBezTo>
                      <a:pt x="1189" y="2146"/>
                      <a:pt x="1732" y="2146"/>
                      <a:pt x="2378" y="2353"/>
                    </a:cubicBezTo>
                    <a:cubicBezTo>
                      <a:pt x="2275" y="1707"/>
                      <a:pt x="2042" y="1190"/>
                      <a:pt x="1629" y="751"/>
                    </a:cubicBezTo>
                    <a:cubicBezTo>
                      <a:pt x="1189" y="415"/>
                      <a:pt x="646" y="104"/>
                      <a:pt x="0" y="1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75"/>
              <p:cNvSpPr/>
              <p:nvPr/>
            </p:nvSpPr>
            <p:spPr>
              <a:xfrm>
                <a:off x="5690490" y="2600197"/>
                <a:ext cx="169925" cy="23553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2689" extrusionOk="0">
                    <a:moveTo>
                      <a:pt x="1836" y="0"/>
                    </a:moveTo>
                    <a:lnTo>
                      <a:pt x="1836" y="0"/>
                    </a:lnTo>
                    <a:cubicBezTo>
                      <a:pt x="1190" y="104"/>
                      <a:pt x="751" y="543"/>
                      <a:pt x="415" y="1086"/>
                    </a:cubicBezTo>
                    <a:cubicBezTo>
                      <a:pt x="208" y="1629"/>
                      <a:pt x="1" y="2146"/>
                      <a:pt x="1" y="2689"/>
                    </a:cubicBezTo>
                    <a:cubicBezTo>
                      <a:pt x="647" y="2482"/>
                      <a:pt x="1294" y="2146"/>
                      <a:pt x="1604" y="1629"/>
                    </a:cubicBezTo>
                    <a:cubicBezTo>
                      <a:pt x="1940" y="1086"/>
                      <a:pt x="1707" y="543"/>
                      <a:pt x="1836" y="0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75"/>
              <p:cNvSpPr/>
              <p:nvPr/>
            </p:nvSpPr>
            <p:spPr>
              <a:xfrm>
                <a:off x="5473171" y="2638651"/>
                <a:ext cx="208377" cy="206187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2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4" y="647"/>
                      <a:pt x="311" y="1293"/>
                      <a:pt x="750" y="1707"/>
                    </a:cubicBezTo>
                    <a:cubicBezTo>
                      <a:pt x="1189" y="2146"/>
                      <a:pt x="1732" y="2146"/>
                      <a:pt x="2379" y="2353"/>
                    </a:cubicBezTo>
                    <a:cubicBezTo>
                      <a:pt x="2249" y="1707"/>
                      <a:pt x="1939" y="1190"/>
                      <a:pt x="1500" y="751"/>
                    </a:cubicBezTo>
                    <a:cubicBezTo>
                      <a:pt x="1189" y="415"/>
                      <a:pt x="647" y="104"/>
                      <a:pt x="0" y="1"/>
                    </a:cubicBezTo>
                    <a:close/>
                  </a:path>
                </a:pathLst>
              </a:custGeom>
              <a:solidFill>
                <a:srgbClr val="9CD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4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719" name="Google Shape;2719;p75"/>
            <p:cNvSpPr/>
            <p:nvPr/>
          </p:nvSpPr>
          <p:spPr>
            <a:xfrm>
              <a:off x="6462625" y="4151799"/>
              <a:ext cx="434884" cy="932921"/>
            </a:xfrm>
            <a:custGeom>
              <a:avLst/>
              <a:gdLst/>
              <a:ahLst/>
              <a:cxnLst/>
              <a:rect l="l" t="t" r="r" b="b"/>
              <a:pathLst>
                <a:path w="4965" h="10651" extrusionOk="0">
                  <a:moveTo>
                    <a:pt x="4654" y="0"/>
                  </a:moveTo>
                  <a:cubicBezTo>
                    <a:pt x="4525" y="0"/>
                    <a:pt x="4421" y="104"/>
                    <a:pt x="4318" y="233"/>
                  </a:cubicBezTo>
                  <a:cubicBezTo>
                    <a:pt x="4318" y="1396"/>
                    <a:pt x="3775" y="2585"/>
                    <a:pt x="2922" y="3464"/>
                  </a:cubicBezTo>
                  <a:cubicBezTo>
                    <a:pt x="2586" y="3878"/>
                    <a:pt x="2069" y="4214"/>
                    <a:pt x="1630" y="4524"/>
                  </a:cubicBezTo>
                  <a:cubicBezTo>
                    <a:pt x="1190" y="4964"/>
                    <a:pt x="880" y="5274"/>
                    <a:pt x="544" y="5817"/>
                  </a:cubicBezTo>
                  <a:cubicBezTo>
                    <a:pt x="234" y="6359"/>
                    <a:pt x="1" y="7006"/>
                    <a:pt x="1" y="7652"/>
                  </a:cubicBezTo>
                  <a:cubicBezTo>
                    <a:pt x="1" y="7859"/>
                    <a:pt x="130" y="8091"/>
                    <a:pt x="130" y="8402"/>
                  </a:cubicBezTo>
                  <a:cubicBezTo>
                    <a:pt x="337" y="9281"/>
                    <a:pt x="776" y="10030"/>
                    <a:pt x="1423" y="10573"/>
                  </a:cubicBezTo>
                  <a:cubicBezTo>
                    <a:pt x="1474" y="10625"/>
                    <a:pt x="1526" y="10651"/>
                    <a:pt x="1578" y="10651"/>
                  </a:cubicBezTo>
                  <a:cubicBezTo>
                    <a:pt x="1630" y="10651"/>
                    <a:pt x="1681" y="10625"/>
                    <a:pt x="1733" y="10573"/>
                  </a:cubicBezTo>
                  <a:cubicBezTo>
                    <a:pt x="1836" y="10444"/>
                    <a:pt x="1836" y="10237"/>
                    <a:pt x="1733" y="10134"/>
                  </a:cubicBezTo>
                  <a:cubicBezTo>
                    <a:pt x="1190" y="9694"/>
                    <a:pt x="776" y="8945"/>
                    <a:pt x="647" y="8298"/>
                  </a:cubicBezTo>
                  <a:cubicBezTo>
                    <a:pt x="647" y="8091"/>
                    <a:pt x="544" y="7859"/>
                    <a:pt x="544" y="7652"/>
                  </a:cubicBezTo>
                  <a:cubicBezTo>
                    <a:pt x="544" y="7109"/>
                    <a:pt x="776" y="6566"/>
                    <a:pt x="983" y="6153"/>
                  </a:cubicBezTo>
                  <a:cubicBezTo>
                    <a:pt x="1190" y="5713"/>
                    <a:pt x="1630" y="5274"/>
                    <a:pt x="2069" y="4964"/>
                  </a:cubicBezTo>
                  <a:cubicBezTo>
                    <a:pt x="2483" y="4627"/>
                    <a:pt x="2922" y="4317"/>
                    <a:pt x="3362" y="3878"/>
                  </a:cubicBezTo>
                  <a:cubicBezTo>
                    <a:pt x="4215" y="2921"/>
                    <a:pt x="4861" y="1629"/>
                    <a:pt x="4964" y="233"/>
                  </a:cubicBezTo>
                  <a:cubicBezTo>
                    <a:pt x="4964" y="104"/>
                    <a:pt x="4861" y="0"/>
                    <a:pt x="46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0" name="Google Shape;2720;p75"/>
            <p:cNvSpPr/>
            <p:nvPr/>
          </p:nvSpPr>
          <p:spPr>
            <a:xfrm>
              <a:off x="6510188" y="3618354"/>
              <a:ext cx="378214" cy="458796"/>
            </a:xfrm>
            <a:custGeom>
              <a:avLst/>
              <a:gdLst/>
              <a:ahLst/>
              <a:cxnLst/>
              <a:rect l="l" t="t" r="r" b="b"/>
              <a:pathLst>
                <a:path w="4318" h="5238" extrusionOk="0">
                  <a:moveTo>
                    <a:pt x="1187" y="0"/>
                  </a:moveTo>
                  <a:cubicBezTo>
                    <a:pt x="1077" y="0"/>
                    <a:pt x="972" y="21"/>
                    <a:pt x="880" y="67"/>
                  </a:cubicBezTo>
                  <a:cubicBezTo>
                    <a:pt x="233" y="274"/>
                    <a:pt x="1" y="920"/>
                    <a:pt x="104" y="1566"/>
                  </a:cubicBezTo>
                  <a:cubicBezTo>
                    <a:pt x="233" y="2109"/>
                    <a:pt x="544" y="2652"/>
                    <a:pt x="880" y="3092"/>
                  </a:cubicBezTo>
                  <a:cubicBezTo>
                    <a:pt x="1629" y="3945"/>
                    <a:pt x="2379" y="4694"/>
                    <a:pt x="3336" y="5237"/>
                  </a:cubicBezTo>
                  <a:cubicBezTo>
                    <a:pt x="3672" y="5030"/>
                    <a:pt x="3878" y="4798"/>
                    <a:pt x="4318" y="4591"/>
                  </a:cubicBezTo>
                  <a:cubicBezTo>
                    <a:pt x="4214" y="4152"/>
                    <a:pt x="3982" y="3738"/>
                    <a:pt x="3878" y="3298"/>
                  </a:cubicBezTo>
                  <a:cubicBezTo>
                    <a:pt x="3568" y="2213"/>
                    <a:pt x="3129" y="1256"/>
                    <a:pt x="2379" y="507"/>
                  </a:cubicBezTo>
                  <a:cubicBezTo>
                    <a:pt x="2038" y="246"/>
                    <a:pt x="1572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1" name="Google Shape;2721;p75"/>
            <p:cNvSpPr/>
            <p:nvPr/>
          </p:nvSpPr>
          <p:spPr>
            <a:xfrm>
              <a:off x="6283759" y="3953399"/>
              <a:ext cx="518620" cy="251383"/>
            </a:xfrm>
            <a:custGeom>
              <a:avLst/>
              <a:gdLst/>
              <a:ahLst/>
              <a:cxnLst/>
              <a:rect l="l" t="t" r="r" b="b"/>
              <a:pathLst>
                <a:path w="5921" h="2870" extrusionOk="0">
                  <a:moveTo>
                    <a:pt x="1962" y="0"/>
                  </a:moveTo>
                  <a:cubicBezTo>
                    <a:pt x="1852" y="0"/>
                    <a:pt x="1741" y="5"/>
                    <a:pt x="1629" y="16"/>
                  </a:cubicBezTo>
                  <a:cubicBezTo>
                    <a:pt x="1087" y="120"/>
                    <a:pt x="440" y="327"/>
                    <a:pt x="233" y="869"/>
                  </a:cubicBezTo>
                  <a:cubicBezTo>
                    <a:pt x="1" y="1412"/>
                    <a:pt x="337" y="2058"/>
                    <a:pt x="750" y="2369"/>
                  </a:cubicBezTo>
                  <a:cubicBezTo>
                    <a:pt x="1293" y="2705"/>
                    <a:pt x="1836" y="2808"/>
                    <a:pt x="2482" y="2808"/>
                  </a:cubicBezTo>
                  <a:cubicBezTo>
                    <a:pt x="2880" y="2846"/>
                    <a:pt x="3274" y="2870"/>
                    <a:pt x="3667" y="2870"/>
                  </a:cubicBezTo>
                  <a:cubicBezTo>
                    <a:pt x="4347" y="2870"/>
                    <a:pt x="5025" y="2798"/>
                    <a:pt x="5714" y="2601"/>
                  </a:cubicBezTo>
                  <a:cubicBezTo>
                    <a:pt x="5714" y="2162"/>
                    <a:pt x="5817" y="1852"/>
                    <a:pt x="5921" y="1412"/>
                  </a:cubicBezTo>
                  <a:cubicBezTo>
                    <a:pt x="5507" y="1205"/>
                    <a:pt x="5067" y="973"/>
                    <a:pt x="4628" y="766"/>
                  </a:cubicBezTo>
                  <a:cubicBezTo>
                    <a:pt x="3772" y="373"/>
                    <a:pt x="2896" y="0"/>
                    <a:pt x="19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2" name="Google Shape;2722;p75"/>
            <p:cNvSpPr/>
            <p:nvPr/>
          </p:nvSpPr>
          <p:spPr>
            <a:xfrm>
              <a:off x="6417339" y="4181230"/>
              <a:ext cx="432607" cy="412286"/>
            </a:xfrm>
            <a:custGeom>
              <a:avLst/>
              <a:gdLst/>
              <a:ahLst/>
              <a:cxnLst/>
              <a:rect l="l" t="t" r="r" b="b"/>
              <a:pathLst>
                <a:path w="4939" h="4707" extrusionOk="0">
                  <a:moveTo>
                    <a:pt x="4189" y="0"/>
                  </a:moveTo>
                  <a:cubicBezTo>
                    <a:pt x="3749" y="207"/>
                    <a:pt x="3336" y="414"/>
                    <a:pt x="2896" y="647"/>
                  </a:cubicBezTo>
                  <a:cubicBezTo>
                    <a:pt x="2043" y="1060"/>
                    <a:pt x="1061" y="1603"/>
                    <a:pt x="415" y="2585"/>
                  </a:cubicBezTo>
                  <a:cubicBezTo>
                    <a:pt x="208" y="2999"/>
                    <a:pt x="1" y="3645"/>
                    <a:pt x="208" y="4085"/>
                  </a:cubicBezTo>
                  <a:cubicBezTo>
                    <a:pt x="439" y="4488"/>
                    <a:pt x="927" y="4706"/>
                    <a:pt x="1374" y="4706"/>
                  </a:cubicBezTo>
                  <a:cubicBezTo>
                    <a:pt x="1529" y="4706"/>
                    <a:pt x="1678" y="4681"/>
                    <a:pt x="1810" y="4628"/>
                  </a:cubicBezTo>
                  <a:cubicBezTo>
                    <a:pt x="2353" y="4421"/>
                    <a:pt x="2793" y="3981"/>
                    <a:pt x="3232" y="3542"/>
                  </a:cubicBezTo>
                  <a:cubicBezTo>
                    <a:pt x="3982" y="2792"/>
                    <a:pt x="4628" y="1836"/>
                    <a:pt x="4938" y="853"/>
                  </a:cubicBezTo>
                  <a:cubicBezTo>
                    <a:pt x="4732" y="543"/>
                    <a:pt x="4396" y="311"/>
                    <a:pt x="4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3" name="Google Shape;2723;p75"/>
            <p:cNvSpPr/>
            <p:nvPr/>
          </p:nvSpPr>
          <p:spPr>
            <a:xfrm>
              <a:off x="6813612" y="3509563"/>
              <a:ext cx="262770" cy="501891"/>
            </a:xfrm>
            <a:custGeom>
              <a:avLst/>
              <a:gdLst/>
              <a:ahLst/>
              <a:cxnLst/>
              <a:rect l="l" t="t" r="r" b="b"/>
              <a:pathLst>
                <a:path w="3000" h="5730" extrusionOk="0">
                  <a:moveTo>
                    <a:pt x="1431" y="1"/>
                  </a:moveTo>
                  <a:cubicBezTo>
                    <a:pt x="931" y="1"/>
                    <a:pt x="393" y="383"/>
                    <a:pt x="208" y="870"/>
                  </a:cubicBezTo>
                  <a:cubicBezTo>
                    <a:pt x="1" y="1413"/>
                    <a:pt x="1" y="2059"/>
                    <a:pt x="104" y="2602"/>
                  </a:cubicBezTo>
                  <a:cubicBezTo>
                    <a:pt x="208" y="3687"/>
                    <a:pt x="414" y="4747"/>
                    <a:pt x="957" y="5730"/>
                  </a:cubicBezTo>
                  <a:cubicBezTo>
                    <a:pt x="1250" y="5730"/>
                    <a:pt x="1532" y="5684"/>
                    <a:pt x="1786" y="5684"/>
                  </a:cubicBezTo>
                  <a:cubicBezTo>
                    <a:pt x="1914" y="5684"/>
                    <a:pt x="2034" y="5695"/>
                    <a:pt x="2146" y="5730"/>
                  </a:cubicBezTo>
                  <a:cubicBezTo>
                    <a:pt x="2353" y="5187"/>
                    <a:pt x="2457" y="4747"/>
                    <a:pt x="2586" y="4334"/>
                  </a:cubicBezTo>
                  <a:cubicBezTo>
                    <a:pt x="2793" y="3351"/>
                    <a:pt x="2999" y="2162"/>
                    <a:pt x="2689" y="1206"/>
                  </a:cubicBezTo>
                  <a:cubicBezTo>
                    <a:pt x="2586" y="663"/>
                    <a:pt x="2146" y="120"/>
                    <a:pt x="1603" y="17"/>
                  </a:cubicBezTo>
                  <a:cubicBezTo>
                    <a:pt x="1547" y="6"/>
                    <a:pt x="1489" y="1"/>
                    <a:pt x="1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4" name="Google Shape;2724;p75"/>
            <p:cNvSpPr/>
            <p:nvPr/>
          </p:nvSpPr>
          <p:spPr>
            <a:xfrm>
              <a:off x="7001587" y="3663640"/>
              <a:ext cx="423498" cy="422534"/>
            </a:xfrm>
            <a:custGeom>
              <a:avLst/>
              <a:gdLst/>
              <a:ahLst/>
              <a:cxnLst/>
              <a:rect l="l" t="t" r="r" b="b"/>
              <a:pathLst>
                <a:path w="4835" h="4824" extrusionOk="0">
                  <a:moveTo>
                    <a:pt x="3491" y="1"/>
                  </a:moveTo>
                  <a:cubicBezTo>
                    <a:pt x="3326" y="1"/>
                    <a:pt x="3166" y="30"/>
                    <a:pt x="3025" y="93"/>
                  </a:cubicBezTo>
                  <a:cubicBezTo>
                    <a:pt x="2482" y="300"/>
                    <a:pt x="2043" y="739"/>
                    <a:pt x="1603" y="1153"/>
                  </a:cubicBezTo>
                  <a:cubicBezTo>
                    <a:pt x="957" y="2032"/>
                    <a:pt x="311" y="2988"/>
                    <a:pt x="0" y="3971"/>
                  </a:cubicBezTo>
                  <a:cubicBezTo>
                    <a:pt x="311" y="4281"/>
                    <a:pt x="543" y="4513"/>
                    <a:pt x="853" y="4824"/>
                  </a:cubicBezTo>
                  <a:cubicBezTo>
                    <a:pt x="1189" y="4617"/>
                    <a:pt x="1603" y="4384"/>
                    <a:pt x="2043" y="4177"/>
                  </a:cubicBezTo>
                  <a:cubicBezTo>
                    <a:pt x="2896" y="3635"/>
                    <a:pt x="3878" y="2988"/>
                    <a:pt x="4421" y="2135"/>
                  </a:cubicBezTo>
                  <a:cubicBezTo>
                    <a:pt x="4731" y="1696"/>
                    <a:pt x="4834" y="1049"/>
                    <a:pt x="4628" y="507"/>
                  </a:cubicBezTo>
                  <a:cubicBezTo>
                    <a:pt x="4402" y="206"/>
                    <a:pt x="3930" y="1"/>
                    <a:pt x="3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5" name="Google Shape;2725;p75"/>
            <p:cNvSpPr/>
            <p:nvPr/>
          </p:nvSpPr>
          <p:spPr>
            <a:xfrm>
              <a:off x="7067282" y="3990189"/>
              <a:ext cx="509511" cy="250945"/>
            </a:xfrm>
            <a:custGeom>
              <a:avLst/>
              <a:gdLst/>
              <a:ahLst/>
              <a:cxnLst/>
              <a:rect l="l" t="t" r="r" b="b"/>
              <a:pathLst>
                <a:path w="5817" h="2865" extrusionOk="0">
                  <a:moveTo>
                    <a:pt x="4006" y="1"/>
                  </a:moveTo>
                  <a:cubicBezTo>
                    <a:pt x="3674" y="1"/>
                    <a:pt x="3333" y="66"/>
                    <a:pt x="3025" y="139"/>
                  </a:cubicBezTo>
                  <a:cubicBezTo>
                    <a:pt x="1939" y="346"/>
                    <a:pt x="853" y="656"/>
                    <a:pt x="0" y="1199"/>
                  </a:cubicBezTo>
                  <a:cubicBezTo>
                    <a:pt x="0" y="1638"/>
                    <a:pt x="103" y="1949"/>
                    <a:pt x="103" y="2388"/>
                  </a:cubicBezTo>
                  <a:cubicBezTo>
                    <a:pt x="543" y="2492"/>
                    <a:pt x="982" y="2595"/>
                    <a:pt x="1396" y="2724"/>
                  </a:cubicBezTo>
                  <a:cubicBezTo>
                    <a:pt x="1976" y="2779"/>
                    <a:pt x="2556" y="2864"/>
                    <a:pt x="3132" y="2864"/>
                  </a:cubicBezTo>
                  <a:cubicBezTo>
                    <a:pt x="3634" y="2864"/>
                    <a:pt x="4133" y="2800"/>
                    <a:pt x="4627" y="2595"/>
                  </a:cubicBezTo>
                  <a:cubicBezTo>
                    <a:pt x="5067" y="2388"/>
                    <a:pt x="5610" y="2078"/>
                    <a:pt x="5713" y="1535"/>
                  </a:cubicBezTo>
                  <a:cubicBezTo>
                    <a:pt x="5816" y="889"/>
                    <a:pt x="5273" y="346"/>
                    <a:pt x="4731" y="139"/>
                  </a:cubicBezTo>
                  <a:cubicBezTo>
                    <a:pt x="4507" y="39"/>
                    <a:pt x="4259" y="1"/>
                    <a:pt x="4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6" name="Google Shape;2726;p75"/>
            <p:cNvSpPr/>
            <p:nvPr/>
          </p:nvSpPr>
          <p:spPr>
            <a:xfrm>
              <a:off x="6972156" y="4190252"/>
              <a:ext cx="443819" cy="404403"/>
            </a:xfrm>
            <a:custGeom>
              <a:avLst/>
              <a:gdLst/>
              <a:ahLst/>
              <a:cxnLst/>
              <a:rect l="l" t="t" r="r" b="b"/>
              <a:pathLst>
                <a:path w="5067" h="4617" extrusionOk="0">
                  <a:moveTo>
                    <a:pt x="879" y="1"/>
                  </a:moveTo>
                  <a:cubicBezTo>
                    <a:pt x="543" y="311"/>
                    <a:pt x="336" y="647"/>
                    <a:pt x="0" y="854"/>
                  </a:cubicBezTo>
                  <a:cubicBezTo>
                    <a:pt x="233" y="1293"/>
                    <a:pt x="543" y="1733"/>
                    <a:pt x="776" y="2043"/>
                  </a:cubicBezTo>
                  <a:cubicBezTo>
                    <a:pt x="1293" y="3025"/>
                    <a:pt x="1939" y="3878"/>
                    <a:pt x="2921" y="4421"/>
                  </a:cubicBezTo>
                  <a:cubicBezTo>
                    <a:pt x="3162" y="4535"/>
                    <a:pt x="3466" y="4617"/>
                    <a:pt x="3776" y="4617"/>
                  </a:cubicBezTo>
                  <a:cubicBezTo>
                    <a:pt x="4031" y="4617"/>
                    <a:pt x="4291" y="4561"/>
                    <a:pt x="4524" y="4421"/>
                  </a:cubicBezTo>
                  <a:cubicBezTo>
                    <a:pt x="4964" y="4085"/>
                    <a:pt x="5067" y="3439"/>
                    <a:pt x="4860" y="2896"/>
                  </a:cubicBezTo>
                  <a:cubicBezTo>
                    <a:pt x="4653" y="2250"/>
                    <a:pt x="4214" y="1940"/>
                    <a:pt x="3671" y="1500"/>
                  </a:cubicBezTo>
                  <a:cubicBezTo>
                    <a:pt x="2818" y="854"/>
                    <a:pt x="1836" y="311"/>
                    <a:pt x="8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7" name="Google Shape;2727;p75"/>
            <p:cNvSpPr/>
            <p:nvPr/>
          </p:nvSpPr>
          <p:spPr>
            <a:xfrm>
              <a:off x="6766048" y="4264969"/>
              <a:ext cx="253748" cy="502241"/>
            </a:xfrm>
            <a:custGeom>
              <a:avLst/>
              <a:gdLst/>
              <a:ahLst/>
              <a:cxnLst/>
              <a:rect l="l" t="t" r="r" b="b"/>
              <a:pathLst>
                <a:path w="2897" h="5734" extrusionOk="0">
                  <a:moveTo>
                    <a:pt x="1190" y="1"/>
                  </a:moveTo>
                  <a:cubicBezTo>
                    <a:pt x="957" y="440"/>
                    <a:pt x="854" y="880"/>
                    <a:pt x="647" y="1293"/>
                  </a:cubicBezTo>
                  <a:cubicBezTo>
                    <a:pt x="311" y="2276"/>
                    <a:pt x="1" y="3335"/>
                    <a:pt x="104" y="4318"/>
                  </a:cubicBezTo>
                  <a:cubicBezTo>
                    <a:pt x="208" y="4861"/>
                    <a:pt x="544" y="5507"/>
                    <a:pt x="1061" y="5714"/>
                  </a:cubicBezTo>
                  <a:cubicBezTo>
                    <a:pt x="1131" y="5727"/>
                    <a:pt x="1202" y="5733"/>
                    <a:pt x="1274" y="5733"/>
                  </a:cubicBezTo>
                  <a:cubicBezTo>
                    <a:pt x="1765" y="5733"/>
                    <a:pt x="2293" y="5437"/>
                    <a:pt x="2586" y="4964"/>
                  </a:cubicBezTo>
                  <a:cubicBezTo>
                    <a:pt x="2896" y="4421"/>
                    <a:pt x="2896" y="3878"/>
                    <a:pt x="2896" y="3232"/>
                  </a:cubicBezTo>
                  <a:cubicBezTo>
                    <a:pt x="2896" y="2172"/>
                    <a:pt x="2793" y="1087"/>
                    <a:pt x="2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8" name="Google Shape;2728;p75"/>
            <p:cNvSpPr/>
            <p:nvPr/>
          </p:nvSpPr>
          <p:spPr>
            <a:xfrm>
              <a:off x="6757026" y="3954801"/>
              <a:ext cx="348783" cy="339674"/>
            </a:xfrm>
            <a:custGeom>
              <a:avLst/>
              <a:gdLst/>
              <a:ahLst/>
              <a:cxnLst/>
              <a:rect l="l" t="t" r="r" b="b"/>
              <a:pathLst>
                <a:path w="3982" h="3878" extrusionOk="0">
                  <a:moveTo>
                    <a:pt x="2043" y="0"/>
                  </a:moveTo>
                  <a:cubicBezTo>
                    <a:pt x="854" y="0"/>
                    <a:pt x="1" y="853"/>
                    <a:pt x="1" y="1939"/>
                  </a:cubicBezTo>
                  <a:cubicBezTo>
                    <a:pt x="1" y="2999"/>
                    <a:pt x="854" y="3878"/>
                    <a:pt x="2043" y="3878"/>
                  </a:cubicBezTo>
                  <a:cubicBezTo>
                    <a:pt x="3103" y="3878"/>
                    <a:pt x="3981" y="2999"/>
                    <a:pt x="3981" y="1939"/>
                  </a:cubicBezTo>
                  <a:cubicBezTo>
                    <a:pt x="3981" y="853"/>
                    <a:pt x="3103" y="0"/>
                    <a:pt x="20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9" name="Google Shape;2729;p75"/>
            <p:cNvSpPr/>
            <p:nvPr/>
          </p:nvSpPr>
          <p:spPr>
            <a:xfrm>
              <a:off x="6802312" y="4124645"/>
              <a:ext cx="47649" cy="47561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337" y="0"/>
                  </a:moveTo>
                  <a:cubicBezTo>
                    <a:pt x="233" y="0"/>
                    <a:pt x="130" y="0"/>
                    <a:pt x="1" y="207"/>
                  </a:cubicBezTo>
                  <a:cubicBezTo>
                    <a:pt x="1" y="310"/>
                    <a:pt x="130" y="414"/>
                    <a:pt x="233" y="543"/>
                  </a:cubicBezTo>
                  <a:cubicBezTo>
                    <a:pt x="440" y="543"/>
                    <a:pt x="543" y="414"/>
                    <a:pt x="543" y="310"/>
                  </a:cubicBezTo>
                  <a:cubicBezTo>
                    <a:pt x="543" y="103"/>
                    <a:pt x="54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0" name="Google Shape;2730;p75"/>
            <p:cNvSpPr/>
            <p:nvPr/>
          </p:nvSpPr>
          <p:spPr>
            <a:xfrm>
              <a:off x="6992477" y="4142689"/>
              <a:ext cx="47649" cy="47649"/>
            </a:xfrm>
            <a:custGeom>
              <a:avLst/>
              <a:gdLst/>
              <a:ahLst/>
              <a:cxnLst/>
              <a:rect l="l" t="t" r="r" b="b"/>
              <a:pathLst>
                <a:path w="544" h="544" extrusionOk="0">
                  <a:moveTo>
                    <a:pt x="311" y="1"/>
                  </a:moveTo>
                  <a:cubicBezTo>
                    <a:pt x="208" y="1"/>
                    <a:pt x="1" y="104"/>
                    <a:pt x="1" y="208"/>
                  </a:cubicBezTo>
                  <a:cubicBezTo>
                    <a:pt x="1" y="337"/>
                    <a:pt x="104" y="440"/>
                    <a:pt x="208" y="544"/>
                  </a:cubicBezTo>
                  <a:cubicBezTo>
                    <a:pt x="311" y="544"/>
                    <a:pt x="544" y="440"/>
                    <a:pt x="544" y="337"/>
                  </a:cubicBezTo>
                  <a:cubicBezTo>
                    <a:pt x="544" y="104"/>
                    <a:pt x="41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1" name="Google Shape;2731;p75"/>
            <p:cNvSpPr/>
            <p:nvPr/>
          </p:nvSpPr>
          <p:spPr>
            <a:xfrm>
              <a:off x="6888329" y="4160821"/>
              <a:ext cx="74802" cy="38627"/>
            </a:xfrm>
            <a:custGeom>
              <a:avLst/>
              <a:gdLst/>
              <a:ahLst/>
              <a:cxnLst/>
              <a:rect l="l" t="t" r="r" b="b"/>
              <a:pathLst>
                <a:path w="854" h="441" extrusionOk="0">
                  <a:moveTo>
                    <a:pt x="104" y="1"/>
                  </a:moveTo>
                  <a:cubicBezTo>
                    <a:pt x="104" y="1"/>
                    <a:pt x="1" y="1"/>
                    <a:pt x="1" y="130"/>
                  </a:cubicBezTo>
                  <a:cubicBezTo>
                    <a:pt x="104" y="233"/>
                    <a:pt x="208" y="337"/>
                    <a:pt x="440" y="440"/>
                  </a:cubicBezTo>
                  <a:cubicBezTo>
                    <a:pt x="544" y="440"/>
                    <a:pt x="750" y="337"/>
                    <a:pt x="750" y="233"/>
                  </a:cubicBezTo>
                  <a:cubicBezTo>
                    <a:pt x="854" y="130"/>
                    <a:pt x="750" y="130"/>
                    <a:pt x="750" y="130"/>
                  </a:cubicBezTo>
                  <a:cubicBezTo>
                    <a:pt x="750" y="87"/>
                    <a:pt x="739" y="72"/>
                    <a:pt x="724" y="72"/>
                  </a:cubicBezTo>
                  <a:cubicBezTo>
                    <a:pt x="693" y="72"/>
                    <a:pt x="647" y="130"/>
                    <a:pt x="647" y="130"/>
                  </a:cubicBezTo>
                  <a:cubicBezTo>
                    <a:pt x="647" y="233"/>
                    <a:pt x="544" y="233"/>
                    <a:pt x="440" y="233"/>
                  </a:cubicBezTo>
                  <a:cubicBezTo>
                    <a:pt x="311" y="233"/>
                    <a:pt x="208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2" name="Google Shape;2732;p75"/>
            <p:cNvSpPr/>
            <p:nvPr/>
          </p:nvSpPr>
          <p:spPr>
            <a:xfrm>
              <a:off x="6510188" y="4771085"/>
              <a:ext cx="339762" cy="197603"/>
            </a:xfrm>
            <a:custGeom>
              <a:avLst/>
              <a:gdLst/>
              <a:ahLst/>
              <a:cxnLst/>
              <a:rect l="l" t="t" r="r" b="b"/>
              <a:pathLst>
                <a:path w="3879" h="2256" extrusionOk="0">
                  <a:moveTo>
                    <a:pt x="2902" y="1"/>
                  </a:moveTo>
                  <a:cubicBezTo>
                    <a:pt x="2174" y="1"/>
                    <a:pt x="1471" y="238"/>
                    <a:pt x="880" y="685"/>
                  </a:cubicBezTo>
                  <a:cubicBezTo>
                    <a:pt x="440" y="1021"/>
                    <a:pt x="1" y="1564"/>
                    <a:pt x="104" y="2081"/>
                  </a:cubicBezTo>
                  <a:cubicBezTo>
                    <a:pt x="427" y="2198"/>
                    <a:pt x="783" y="2256"/>
                    <a:pt x="1138" y="2256"/>
                  </a:cubicBezTo>
                  <a:cubicBezTo>
                    <a:pt x="1494" y="2256"/>
                    <a:pt x="1849" y="2198"/>
                    <a:pt x="2172" y="2081"/>
                  </a:cubicBezTo>
                  <a:cubicBezTo>
                    <a:pt x="2689" y="1771"/>
                    <a:pt x="3232" y="1228"/>
                    <a:pt x="3568" y="685"/>
                  </a:cubicBezTo>
                  <a:cubicBezTo>
                    <a:pt x="3672" y="479"/>
                    <a:pt x="3775" y="272"/>
                    <a:pt x="3878" y="143"/>
                  </a:cubicBezTo>
                  <a:cubicBezTo>
                    <a:pt x="3553" y="47"/>
                    <a:pt x="3225" y="1"/>
                    <a:pt x="2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3" name="Google Shape;2733;p75"/>
            <p:cNvSpPr/>
            <p:nvPr/>
          </p:nvSpPr>
          <p:spPr>
            <a:xfrm>
              <a:off x="6510188" y="4774501"/>
              <a:ext cx="348783" cy="187443"/>
            </a:xfrm>
            <a:custGeom>
              <a:avLst/>
              <a:gdLst/>
              <a:ahLst/>
              <a:cxnLst/>
              <a:rect l="l" t="t" r="r" b="b"/>
              <a:pathLst>
                <a:path w="3982" h="2140" extrusionOk="0">
                  <a:moveTo>
                    <a:pt x="3775" y="0"/>
                  </a:moveTo>
                  <a:cubicBezTo>
                    <a:pt x="2819" y="440"/>
                    <a:pt x="1629" y="982"/>
                    <a:pt x="647" y="1525"/>
                  </a:cubicBezTo>
                  <a:cubicBezTo>
                    <a:pt x="440" y="1629"/>
                    <a:pt x="233" y="1732"/>
                    <a:pt x="1" y="1939"/>
                  </a:cubicBezTo>
                  <a:lnTo>
                    <a:pt x="1" y="2042"/>
                  </a:lnTo>
                  <a:cubicBezTo>
                    <a:pt x="1" y="2107"/>
                    <a:pt x="27" y="2139"/>
                    <a:pt x="53" y="2139"/>
                  </a:cubicBezTo>
                  <a:cubicBezTo>
                    <a:pt x="78" y="2139"/>
                    <a:pt x="104" y="2107"/>
                    <a:pt x="104" y="2042"/>
                  </a:cubicBezTo>
                  <a:cubicBezTo>
                    <a:pt x="337" y="1939"/>
                    <a:pt x="544" y="1836"/>
                    <a:pt x="750" y="1732"/>
                  </a:cubicBezTo>
                  <a:cubicBezTo>
                    <a:pt x="1733" y="1086"/>
                    <a:pt x="2922" y="646"/>
                    <a:pt x="3878" y="233"/>
                  </a:cubicBezTo>
                  <a:cubicBezTo>
                    <a:pt x="3982" y="104"/>
                    <a:pt x="3982" y="104"/>
                    <a:pt x="3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4" name="Google Shape;2734;p75"/>
            <p:cNvSpPr/>
            <p:nvPr/>
          </p:nvSpPr>
          <p:spPr>
            <a:xfrm>
              <a:off x="6387908" y="4285379"/>
              <a:ext cx="208464" cy="339674"/>
            </a:xfrm>
            <a:custGeom>
              <a:avLst/>
              <a:gdLst/>
              <a:ahLst/>
              <a:cxnLst/>
              <a:rect l="l" t="t" r="r" b="b"/>
              <a:pathLst>
                <a:path w="2380" h="3878" extrusionOk="0">
                  <a:moveTo>
                    <a:pt x="337" y="0"/>
                  </a:moveTo>
                  <a:cubicBezTo>
                    <a:pt x="1" y="957"/>
                    <a:pt x="104" y="2146"/>
                    <a:pt x="647" y="2999"/>
                  </a:cubicBezTo>
                  <a:cubicBezTo>
                    <a:pt x="983" y="3439"/>
                    <a:pt x="1397" y="3878"/>
                    <a:pt x="1940" y="3878"/>
                  </a:cubicBezTo>
                  <a:cubicBezTo>
                    <a:pt x="2276" y="3232"/>
                    <a:pt x="2379" y="2456"/>
                    <a:pt x="2146" y="1810"/>
                  </a:cubicBezTo>
                  <a:cubicBezTo>
                    <a:pt x="1940" y="1164"/>
                    <a:pt x="1397" y="647"/>
                    <a:pt x="854" y="311"/>
                  </a:cubicBezTo>
                  <a:cubicBezTo>
                    <a:pt x="647" y="207"/>
                    <a:pt x="440" y="0"/>
                    <a:pt x="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5" name="Google Shape;2735;p75"/>
            <p:cNvSpPr/>
            <p:nvPr/>
          </p:nvSpPr>
          <p:spPr>
            <a:xfrm>
              <a:off x="6406040" y="4274079"/>
              <a:ext cx="160903" cy="360082"/>
            </a:xfrm>
            <a:custGeom>
              <a:avLst/>
              <a:gdLst/>
              <a:ahLst/>
              <a:cxnLst/>
              <a:rect l="l" t="t" r="r" b="b"/>
              <a:pathLst>
                <a:path w="1837" h="4111" extrusionOk="0">
                  <a:moveTo>
                    <a:pt x="130" y="0"/>
                  </a:moveTo>
                  <a:cubicBezTo>
                    <a:pt x="1" y="0"/>
                    <a:pt x="1" y="129"/>
                    <a:pt x="1" y="129"/>
                  </a:cubicBezTo>
                  <a:cubicBezTo>
                    <a:pt x="337" y="1189"/>
                    <a:pt x="776" y="2378"/>
                    <a:pt x="1293" y="3361"/>
                  </a:cubicBezTo>
                  <a:cubicBezTo>
                    <a:pt x="1422" y="3568"/>
                    <a:pt x="1526" y="3878"/>
                    <a:pt x="1629" y="4110"/>
                  </a:cubicBezTo>
                  <a:lnTo>
                    <a:pt x="1836" y="4110"/>
                  </a:lnTo>
                  <a:lnTo>
                    <a:pt x="1836" y="4007"/>
                  </a:lnTo>
                  <a:cubicBezTo>
                    <a:pt x="1733" y="3774"/>
                    <a:pt x="1629" y="3568"/>
                    <a:pt x="1526" y="3231"/>
                  </a:cubicBezTo>
                  <a:cubicBezTo>
                    <a:pt x="983" y="2275"/>
                    <a:pt x="544" y="1086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6" name="Google Shape;2736;p75"/>
            <p:cNvSpPr/>
            <p:nvPr/>
          </p:nvSpPr>
          <p:spPr>
            <a:xfrm>
              <a:off x="3039039" y="4052198"/>
              <a:ext cx="831054" cy="745654"/>
            </a:xfrm>
            <a:custGeom>
              <a:avLst/>
              <a:gdLst/>
              <a:ahLst/>
              <a:cxnLst/>
              <a:rect l="l" t="t" r="r" b="b"/>
              <a:pathLst>
                <a:path w="9488" h="8513" extrusionOk="0">
                  <a:moveTo>
                    <a:pt x="4345" y="1"/>
                  </a:moveTo>
                  <a:cubicBezTo>
                    <a:pt x="4077" y="1"/>
                    <a:pt x="3809" y="26"/>
                    <a:pt x="3542" y="69"/>
                  </a:cubicBezTo>
                  <a:cubicBezTo>
                    <a:pt x="3335" y="69"/>
                    <a:pt x="3025" y="172"/>
                    <a:pt x="2792" y="172"/>
                  </a:cubicBezTo>
                  <a:cubicBezTo>
                    <a:pt x="2249" y="405"/>
                    <a:pt x="1732" y="715"/>
                    <a:pt x="1293" y="1154"/>
                  </a:cubicBezTo>
                  <a:cubicBezTo>
                    <a:pt x="1086" y="1361"/>
                    <a:pt x="853" y="1594"/>
                    <a:pt x="646" y="1904"/>
                  </a:cubicBezTo>
                  <a:cubicBezTo>
                    <a:pt x="440" y="2240"/>
                    <a:pt x="310" y="2550"/>
                    <a:pt x="207" y="2886"/>
                  </a:cubicBezTo>
                  <a:cubicBezTo>
                    <a:pt x="0" y="3739"/>
                    <a:pt x="0" y="4592"/>
                    <a:pt x="104" y="5342"/>
                  </a:cubicBezTo>
                  <a:lnTo>
                    <a:pt x="104" y="5471"/>
                  </a:lnTo>
                  <a:cubicBezTo>
                    <a:pt x="207" y="6428"/>
                    <a:pt x="310" y="7513"/>
                    <a:pt x="750" y="8470"/>
                  </a:cubicBezTo>
                  <a:cubicBezTo>
                    <a:pt x="848" y="8500"/>
                    <a:pt x="953" y="8513"/>
                    <a:pt x="1061" y="8513"/>
                  </a:cubicBezTo>
                  <a:cubicBezTo>
                    <a:pt x="1322" y="8513"/>
                    <a:pt x="1598" y="8440"/>
                    <a:pt x="1836" y="8366"/>
                  </a:cubicBezTo>
                  <a:cubicBezTo>
                    <a:pt x="2146" y="8366"/>
                    <a:pt x="2482" y="8263"/>
                    <a:pt x="2792" y="8160"/>
                  </a:cubicBezTo>
                  <a:cubicBezTo>
                    <a:pt x="3128" y="7927"/>
                    <a:pt x="3542" y="7824"/>
                    <a:pt x="3981" y="7617"/>
                  </a:cubicBezTo>
                  <a:cubicBezTo>
                    <a:pt x="6023" y="6634"/>
                    <a:pt x="7962" y="5135"/>
                    <a:pt x="9358" y="3532"/>
                  </a:cubicBezTo>
                  <a:lnTo>
                    <a:pt x="9487" y="3403"/>
                  </a:lnTo>
                  <a:cubicBezTo>
                    <a:pt x="9255" y="3093"/>
                    <a:pt x="8944" y="2654"/>
                    <a:pt x="8712" y="2343"/>
                  </a:cubicBezTo>
                  <a:cubicBezTo>
                    <a:pt x="8195" y="1800"/>
                    <a:pt x="7652" y="1258"/>
                    <a:pt x="7006" y="818"/>
                  </a:cubicBezTo>
                  <a:cubicBezTo>
                    <a:pt x="6566" y="508"/>
                    <a:pt x="6023" y="301"/>
                    <a:pt x="5480" y="172"/>
                  </a:cubicBezTo>
                  <a:cubicBezTo>
                    <a:pt x="5102" y="51"/>
                    <a:pt x="4723" y="1"/>
                    <a:pt x="43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7" name="Google Shape;2737;p75"/>
            <p:cNvSpPr/>
            <p:nvPr/>
          </p:nvSpPr>
          <p:spPr>
            <a:xfrm>
              <a:off x="3057171" y="4067177"/>
              <a:ext cx="246829" cy="246916"/>
            </a:xfrm>
            <a:custGeom>
              <a:avLst/>
              <a:gdLst/>
              <a:ahLst/>
              <a:cxnLst/>
              <a:rect l="l" t="t" r="r" b="b"/>
              <a:pathLst>
                <a:path w="2818" h="2819" extrusionOk="0">
                  <a:moveTo>
                    <a:pt x="2585" y="1"/>
                  </a:moveTo>
                  <a:cubicBezTo>
                    <a:pt x="1732" y="337"/>
                    <a:pt x="879" y="983"/>
                    <a:pt x="439" y="1733"/>
                  </a:cubicBezTo>
                  <a:cubicBezTo>
                    <a:pt x="233" y="2069"/>
                    <a:pt x="103" y="2379"/>
                    <a:pt x="0" y="2715"/>
                  </a:cubicBezTo>
                  <a:cubicBezTo>
                    <a:pt x="233" y="2819"/>
                    <a:pt x="543" y="2819"/>
                    <a:pt x="750" y="2819"/>
                  </a:cubicBezTo>
                  <a:cubicBezTo>
                    <a:pt x="1835" y="2819"/>
                    <a:pt x="2818" y="1940"/>
                    <a:pt x="2818" y="880"/>
                  </a:cubicBezTo>
                  <a:cubicBezTo>
                    <a:pt x="2818" y="544"/>
                    <a:pt x="2688" y="337"/>
                    <a:pt x="2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8" name="Google Shape;2738;p75"/>
            <p:cNvSpPr/>
            <p:nvPr/>
          </p:nvSpPr>
          <p:spPr>
            <a:xfrm>
              <a:off x="3048061" y="4434813"/>
              <a:ext cx="255938" cy="286857"/>
            </a:xfrm>
            <a:custGeom>
              <a:avLst/>
              <a:gdLst/>
              <a:ahLst/>
              <a:cxnLst/>
              <a:rect l="l" t="t" r="r" b="b"/>
              <a:pathLst>
                <a:path w="2922" h="3275" extrusionOk="0">
                  <a:moveTo>
                    <a:pt x="854" y="1"/>
                  </a:moveTo>
                  <a:cubicBezTo>
                    <a:pt x="543" y="1"/>
                    <a:pt x="207" y="104"/>
                    <a:pt x="1" y="233"/>
                  </a:cubicBezTo>
                  <a:cubicBezTo>
                    <a:pt x="104" y="1190"/>
                    <a:pt x="207" y="2275"/>
                    <a:pt x="647" y="3232"/>
                  </a:cubicBezTo>
                  <a:cubicBezTo>
                    <a:pt x="745" y="3262"/>
                    <a:pt x="850" y="3275"/>
                    <a:pt x="958" y="3275"/>
                  </a:cubicBezTo>
                  <a:cubicBezTo>
                    <a:pt x="1219" y="3275"/>
                    <a:pt x="1495" y="3202"/>
                    <a:pt x="1733" y="3128"/>
                  </a:cubicBezTo>
                  <a:cubicBezTo>
                    <a:pt x="2043" y="3128"/>
                    <a:pt x="2379" y="3025"/>
                    <a:pt x="2689" y="2922"/>
                  </a:cubicBezTo>
                  <a:cubicBezTo>
                    <a:pt x="2792" y="2586"/>
                    <a:pt x="2922" y="2275"/>
                    <a:pt x="2922" y="2043"/>
                  </a:cubicBezTo>
                  <a:cubicBezTo>
                    <a:pt x="2922" y="879"/>
                    <a:pt x="1939" y="1"/>
                    <a:pt x="8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9" name="Google Shape;2739;p75"/>
            <p:cNvSpPr/>
            <p:nvPr/>
          </p:nvSpPr>
          <p:spPr>
            <a:xfrm>
              <a:off x="3462465" y="4067177"/>
              <a:ext cx="339674" cy="312609"/>
            </a:xfrm>
            <a:custGeom>
              <a:avLst/>
              <a:gdLst/>
              <a:ahLst/>
              <a:cxnLst/>
              <a:rect l="l" t="t" r="r" b="b"/>
              <a:pathLst>
                <a:path w="3878" h="3569" extrusionOk="0">
                  <a:moveTo>
                    <a:pt x="646" y="1"/>
                  </a:moveTo>
                  <a:cubicBezTo>
                    <a:pt x="233" y="337"/>
                    <a:pt x="0" y="983"/>
                    <a:pt x="0" y="1629"/>
                  </a:cubicBezTo>
                  <a:cubicBezTo>
                    <a:pt x="0" y="2715"/>
                    <a:pt x="879" y="3568"/>
                    <a:pt x="1939" y="3568"/>
                  </a:cubicBezTo>
                  <a:cubicBezTo>
                    <a:pt x="2818" y="3568"/>
                    <a:pt x="3568" y="3025"/>
                    <a:pt x="3878" y="2172"/>
                  </a:cubicBezTo>
                  <a:cubicBezTo>
                    <a:pt x="3361" y="1629"/>
                    <a:pt x="2818" y="1087"/>
                    <a:pt x="2172" y="647"/>
                  </a:cubicBezTo>
                  <a:cubicBezTo>
                    <a:pt x="1732" y="337"/>
                    <a:pt x="1189" y="130"/>
                    <a:pt x="6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0" name="Google Shape;2740;p75"/>
            <p:cNvSpPr/>
            <p:nvPr/>
          </p:nvSpPr>
          <p:spPr>
            <a:xfrm>
              <a:off x="3104646" y="4361579"/>
              <a:ext cx="754150" cy="439351"/>
            </a:xfrm>
            <a:custGeom>
              <a:avLst/>
              <a:gdLst/>
              <a:ahLst/>
              <a:cxnLst/>
              <a:rect l="l" t="t" r="r" b="b"/>
              <a:pathLst>
                <a:path w="8610" h="5016" extrusionOk="0">
                  <a:moveTo>
                    <a:pt x="8506" y="0"/>
                  </a:moveTo>
                  <a:cubicBezTo>
                    <a:pt x="7549" y="207"/>
                    <a:pt x="6670" y="414"/>
                    <a:pt x="5817" y="750"/>
                  </a:cubicBezTo>
                  <a:cubicBezTo>
                    <a:pt x="5714" y="750"/>
                    <a:pt x="5714" y="854"/>
                    <a:pt x="5610" y="854"/>
                  </a:cubicBezTo>
                  <a:cubicBezTo>
                    <a:pt x="5274" y="957"/>
                    <a:pt x="4964" y="1060"/>
                    <a:pt x="4628" y="1293"/>
                  </a:cubicBezTo>
                  <a:cubicBezTo>
                    <a:pt x="4318" y="1396"/>
                    <a:pt x="4085" y="1500"/>
                    <a:pt x="3878" y="1603"/>
                  </a:cubicBezTo>
                  <a:lnTo>
                    <a:pt x="3775" y="1603"/>
                  </a:lnTo>
                  <a:lnTo>
                    <a:pt x="3775" y="1707"/>
                  </a:lnTo>
                  <a:cubicBezTo>
                    <a:pt x="3336" y="1939"/>
                    <a:pt x="2793" y="2146"/>
                    <a:pt x="2379" y="2456"/>
                  </a:cubicBezTo>
                  <a:cubicBezTo>
                    <a:pt x="2146" y="2585"/>
                    <a:pt x="1940" y="2792"/>
                    <a:pt x="1733" y="2896"/>
                  </a:cubicBezTo>
                  <a:cubicBezTo>
                    <a:pt x="1629" y="2999"/>
                    <a:pt x="1629" y="2999"/>
                    <a:pt x="1629" y="3102"/>
                  </a:cubicBezTo>
                  <a:cubicBezTo>
                    <a:pt x="1190" y="3439"/>
                    <a:pt x="751" y="3749"/>
                    <a:pt x="440" y="4188"/>
                  </a:cubicBezTo>
                  <a:cubicBezTo>
                    <a:pt x="337" y="4395"/>
                    <a:pt x="1" y="4731"/>
                    <a:pt x="1" y="4938"/>
                  </a:cubicBezTo>
                  <a:cubicBezTo>
                    <a:pt x="169" y="4990"/>
                    <a:pt x="330" y="5015"/>
                    <a:pt x="492" y="5015"/>
                  </a:cubicBezTo>
                  <a:cubicBezTo>
                    <a:pt x="654" y="5015"/>
                    <a:pt x="815" y="4990"/>
                    <a:pt x="983" y="4938"/>
                  </a:cubicBezTo>
                  <a:lnTo>
                    <a:pt x="1087" y="4834"/>
                  </a:lnTo>
                  <a:lnTo>
                    <a:pt x="1190" y="4834"/>
                  </a:lnTo>
                  <a:cubicBezTo>
                    <a:pt x="2146" y="4628"/>
                    <a:pt x="3129" y="4188"/>
                    <a:pt x="4085" y="3645"/>
                  </a:cubicBezTo>
                  <a:cubicBezTo>
                    <a:pt x="4964" y="3232"/>
                    <a:pt x="5714" y="2689"/>
                    <a:pt x="6463" y="2146"/>
                  </a:cubicBezTo>
                  <a:lnTo>
                    <a:pt x="6463" y="2043"/>
                  </a:lnTo>
                  <a:cubicBezTo>
                    <a:pt x="7317" y="1396"/>
                    <a:pt x="7963" y="750"/>
                    <a:pt x="86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1" name="Google Shape;2741;p75"/>
            <p:cNvSpPr/>
            <p:nvPr/>
          </p:nvSpPr>
          <p:spPr>
            <a:xfrm>
              <a:off x="3482787" y="4474749"/>
              <a:ext cx="27328" cy="83911"/>
            </a:xfrm>
            <a:custGeom>
              <a:avLst/>
              <a:gdLst/>
              <a:ahLst/>
              <a:cxnLst/>
              <a:rect l="l" t="t" r="r" b="b"/>
              <a:pathLst>
                <a:path w="312" h="958" extrusionOk="0">
                  <a:moveTo>
                    <a:pt x="311" y="1"/>
                  </a:move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9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2" name="Google Shape;2742;p75"/>
            <p:cNvSpPr/>
            <p:nvPr/>
          </p:nvSpPr>
          <p:spPr>
            <a:xfrm>
              <a:off x="3435311" y="4501991"/>
              <a:ext cx="47561" cy="56671"/>
            </a:xfrm>
            <a:custGeom>
              <a:avLst/>
              <a:gdLst/>
              <a:ahLst/>
              <a:cxnLst/>
              <a:rect l="l" t="t" r="r" b="b"/>
              <a:pathLst>
                <a:path w="543" h="647" extrusionOk="0">
                  <a:moveTo>
                    <a:pt x="0" y="0"/>
                  </a:moveTo>
                  <a:cubicBezTo>
                    <a:pt x="207" y="207"/>
                    <a:pt x="310" y="440"/>
                    <a:pt x="439" y="543"/>
                  </a:cubicBezTo>
                  <a:lnTo>
                    <a:pt x="543" y="646"/>
                  </a:lnTo>
                  <a:lnTo>
                    <a:pt x="543" y="543"/>
                  </a:lnTo>
                  <a:cubicBezTo>
                    <a:pt x="439" y="336"/>
                    <a:pt x="207" y="207"/>
                    <a:pt x="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3" name="Google Shape;2743;p75"/>
            <p:cNvSpPr/>
            <p:nvPr/>
          </p:nvSpPr>
          <p:spPr>
            <a:xfrm>
              <a:off x="3190750" y="4549554"/>
              <a:ext cx="292113" cy="244551"/>
            </a:xfrm>
            <a:custGeom>
              <a:avLst/>
              <a:gdLst/>
              <a:ahLst/>
              <a:cxnLst/>
              <a:rect l="l" t="t" r="r" b="b"/>
              <a:pathLst>
                <a:path w="3335" h="2792" extrusionOk="0">
                  <a:moveTo>
                    <a:pt x="3231" y="0"/>
                  </a:moveTo>
                  <a:cubicBezTo>
                    <a:pt x="2353" y="207"/>
                    <a:pt x="1603" y="543"/>
                    <a:pt x="750" y="750"/>
                  </a:cubicBezTo>
                  <a:cubicBezTo>
                    <a:pt x="646" y="853"/>
                    <a:pt x="646" y="853"/>
                    <a:pt x="646" y="956"/>
                  </a:cubicBezTo>
                  <a:cubicBezTo>
                    <a:pt x="1396" y="646"/>
                    <a:pt x="2249" y="310"/>
                    <a:pt x="3102" y="103"/>
                  </a:cubicBezTo>
                  <a:lnTo>
                    <a:pt x="3102" y="103"/>
                  </a:lnTo>
                  <a:cubicBezTo>
                    <a:pt x="2353" y="750"/>
                    <a:pt x="1499" y="1499"/>
                    <a:pt x="750" y="2146"/>
                  </a:cubicBezTo>
                  <a:cubicBezTo>
                    <a:pt x="470" y="2340"/>
                    <a:pt x="279" y="2515"/>
                    <a:pt x="104" y="2688"/>
                  </a:cubicBezTo>
                  <a:lnTo>
                    <a:pt x="207" y="2688"/>
                  </a:lnTo>
                  <a:cubicBezTo>
                    <a:pt x="310" y="2585"/>
                    <a:pt x="517" y="2378"/>
                    <a:pt x="750" y="2249"/>
                  </a:cubicBezTo>
                  <a:cubicBezTo>
                    <a:pt x="1603" y="1499"/>
                    <a:pt x="2353" y="750"/>
                    <a:pt x="3231" y="103"/>
                  </a:cubicBezTo>
                  <a:lnTo>
                    <a:pt x="3335" y="103"/>
                  </a:lnTo>
                  <a:lnTo>
                    <a:pt x="3335" y="0"/>
                  </a:lnTo>
                  <a:close/>
                  <a:moveTo>
                    <a:pt x="104" y="2688"/>
                  </a:moveTo>
                  <a:lnTo>
                    <a:pt x="0" y="2792"/>
                  </a:lnTo>
                  <a:cubicBezTo>
                    <a:pt x="35" y="2757"/>
                    <a:pt x="69" y="2723"/>
                    <a:pt x="104" y="26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4" name="Google Shape;2744;p75"/>
            <p:cNvSpPr/>
            <p:nvPr/>
          </p:nvSpPr>
          <p:spPr>
            <a:xfrm>
              <a:off x="3462465" y="4558576"/>
              <a:ext cx="20408" cy="122363"/>
            </a:xfrm>
            <a:custGeom>
              <a:avLst/>
              <a:gdLst/>
              <a:ahLst/>
              <a:cxnLst/>
              <a:rect l="l" t="t" r="r" b="b"/>
              <a:pathLst>
                <a:path w="233" h="1397" extrusionOk="0">
                  <a:moveTo>
                    <a:pt x="129" y="0"/>
                  </a:moveTo>
                  <a:cubicBezTo>
                    <a:pt x="129" y="336"/>
                    <a:pt x="129" y="647"/>
                    <a:pt x="0" y="853"/>
                  </a:cubicBezTo>
                  <a:lnTo>
                    <a:pt x="0" y="1396"/>
                  </a:lnTo>
                  <a:cubicBezTo>
                    <a:pt x="129" y="1190"/>
                    <a:pt x="129" y="1086"/>
                    <a:pt x="129" y="983"/>
                  </a:cubicBezTo>
                  <a:cubicBezTo>
                    <a:pt x="129" y="647"/>
                    <a:pt x="233" y="336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5" name="Google Shape;2745;p75"/>
            <p:cNvSpPr/>
            <p:nvPr/>
          </p:nvSpPr>
          <p:spPr>
            <a:xfrm>
              <a:off x="3482787" y="4351074"/>
              <a:ext cx="131473" cy="131385"/>
            </a:xfrm>
            <a:custGeom>
              <a:avLst/>
              <a:gdLst/>
              <a:ahLst/>
              <a:cxnLst/>
              <a:rect l="l" t="t" r="r" b="b"/>
              <a:pathLst>
                <a:path w="1501" h="1500" extrusionOk="0">
                  <a:moveTo>
                    <a:pt x="1500" y="0"/>
                  </a:moveTo>
                  <a:cubicBezTo>
                    <a:pt x="1397" y="0"/>
                    <a:pt x="1397" y="104"/>
                    <a:pt x="1293" y="104"/>
                  </a:cubicBezTo>
                  <a:cubicBezTo>
                    <a:pt x="854" y="543"/>
                    <a:pt x="414" y="853"/>
                    <a:pt x="1" y="1396"/>
                  </a:cubicBezTo>
                  <a:lnTo>
                    <a:pt x="1" y="1499"/>
                  </a:lnTo>
                  <a:lnTo>
                    <a:pt x="104" y="1396"/>
                  </a:lnTo>
                  <a:lnTo>
                    <a:pt x="208" y="1293"/>
                  </a:lnTo>
                  <a:cubicBezTo>
                    <a:pt x="647" y="853"/>
                    <a:pt x="1061" y="414"/>
                    <a:pt x="1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6" name="Google Shape;2746;p75"/>
            <p:cNvSpPr/>
            <p:nvPr/>
          </p:nvSpPr>
          <p:spPr>
            <a:xfrm>
              <a:off x="3482787" y="4361579"/>
              <a:ext cx="376024" cy="197078"/>
            </a:xfrm>
            <a:custGeom>
              <a:avLst/>
              <a:gdLst/>
              <a:ahLst/>
              <a:cxnLst/>
              <a:rect l="l" t="t" r="r" b="b"/>
              <a:pathLst>
                <a:path w="4293" h="2250" extrusionOk="0">
                  <a:moveTo>
                    <a:pt x="4189" y="0"/>
                  </a:moveTo>
                  <a:cubicBezTo>
                    <a:pt x="2793" y="647"/>
                    <a:pt x="1500" y="1293"/>
                    <a:pt x="208" y="2043"/>
                  </a:cubicBezTo>
                  <a:cubicBezTo>
                    <a:pt x="104" y="2043"/>
                    <a:pt x="104" y="2146"/>
                    <a:pt x="1" y="2146"/>
                  </a:cubicBezTo>
                  <a:lnTo>
                    <a:pt x="1" y="2249"/>
                  </a:lnTo>
                  <a:lnTo>
                    <a:pt x="104" y="2146"/>
                  </a:lnTo>
                  <a:cubicBezTo>
                    <a:pt x="1500" y="1396"/>
                    <a:pt x="2896" y="647"/>
                    <a:pt x="4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7" name="Google Shape;2747;p75"/>
            <p:cNvSpPr/>
            <p:nvPr/>
          </p:nvSpPr>
          <p:spPr>
            <a:xfrm>
              <a:off x="3482787" y="4540445"/>
              <a:ext cx="188056" cy="18219"/>
            </a:xfrm>
            <a:custGeom>
              <a:avLst/>
              <a:gdLst/>
              <a:ahLst/>
              <a:cxnLst/>
              <a:rect l="l" t="t" r="r" b="b"/>
              <a:pathLst>
                <a:path w="2147" h="208" extrusionOk="0">
                  <a:moveTo>
                    <a:pt x="2146" y="1"/>
                  </a:moveTo>
                  <a:cubicBezTo>
                    <a:pt x="1500" y="104"/>
                    <a:pt x="854" y="104"/>
                    <a:pt x="104" y="104"/>
                  </a:cubicBezTo>
                  <a:lnTo>
                    <a:pt x="1" y="104"/>
                  </a:lnTo>
                  <a:lnTo>
                    <a:pt x="1" y="207"/>
                  </a:lnTo>
                  <a:lnTo>
                    <a:pt x="104" y="207"/>
                  </a:lnTo>
                  <a:cubicBezTo>
                    <a:pt x="751" y="104"/>
                    <a:pt x="1397" y="104"/>
                    <a:pt x="2146" y="104"/>
                  </a:cubicBezTo>
                  <a:lnTo>
                    <a:pt x="21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8" name="Google Shape;2748;p75"/>
            <p:cNvSpPr/>
            <p:nvPr/>
          </p:nvSpPr>
          <p:spPr>
            <a:xfrm>
              <a:off x="3462465" y="4549554"/>
              <a:ext cx="351061" cy="525365"/>
            </a:xfrm>
            <a:custGeom>
              <a:avLst/>
              <a:gdLst/>
              <a:ahLst/>
              <a:cxnLst/>
              <a:rect l="l" t="t" r="r" b="b"/>
              <a:pathLst>
                <a:path w="4008" h="5998" extrusionOk="0">
                  <a:moveTo>
                    <a:pt x="233" y="0"/>
                  </a:moveTo>
                  <a:cubicBezTo>
                    <a:pt x="0" y="103"/>
                    <a:pt x="336" y="543"/>
                    <a:pt x="440" y="646"/>
                  </a:cubicBezTo>
                  <a:cubicBezTo>
                    <a:pt x="879" y="1293"/>
                    <a:pt x="1189" y="2042"/>
                    <a:pt x="1525" y="2895"/>
                  </a:cubicBezTo>
                  <a:cubicBezTo>
                    <a:pt x="1836" y="3774"/>
                    <a:pt x="2068" y="4731"/>
                    <a:pt x="2275" y="5713"/>
                  </a:cubicBezTo>
                  <a:cubicBezTo>
                    <a:pt x="2275" y="5816"/>
                    <a:pt x="2275" y="5920"/>
                    <a:pt x="2378" y="5920"/>
                  </a:cubicBezTo>
                  <a:cubicBezTo>
                    <a:pt x="2430" y="5971"/>
                    <a:pt x="2482" y="5997"/>
                    <a:pt x="2537" y="5997"/>
                  </a:cubicBezTo>
                  <a:cubicBezTo>
                    <a:pt x="2592" y="5997"/>
                    <a:pt x="2650" y="5971"/>
                    <a:pt x="2715" y="5920"/>
                  </a:cubicBezTo>
                  <a:cubicBezTo>
                    <a:pt x="3128" y="5816"/>
                    <a:pt x="3464" y="5713"/>
                    <a:pt x="3774" y="5480"/>
                  </a:cubicBezTo>
                  <a:cubicBezTo>
                    <a:pt x="3774" y="5480"/>
                    <a:pt x="3878" y="5480"/>
                    <a:pt x="3878" y="5377"/>
                  </a:cubicBezTo>
                  <a:cubicBezTo>
                    <a:pt x="4007" y="5274"/>
                    <a:pt x="3878" y="5067"/>
                    <a:pt x="3878" y="4963"/>
                  </a:cubicBezTo>
                  <a:cubicBezTo>
                    <a:pt x="3128" y="3438"/>
                    <a:pt x="2275" y="2042"/>
                    <a:pt x="1086" y="853"/>
                  </a:cubicBezTo>
                  <a:cubicBezTo>
                    <a:pt x="983" y="646"/>
                    <a:pt x="440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9" name="Google Shape;2749;p75"/>
            <p:cNvSpPr/>
            <p:nvPr/>
          </p:nvSpPr>
          <p:spPr>
            <a:xfrm>
              <a:off x="3048061" y="4304993"/>
              <a:ext cx="235617" cy="301222"/>
            </a:xfrm>
            <a:custGeom>
              <a:avLst/>
              <a:gdLst/>
              <a:ahLst/>
              <a:cxnLst/>
              <a:rect l="l" t="t" r="r" b="b"/>
              <a:pathLst>
                <a:path w="2690" h="3439" extrusionOk="0">
                  <a:moveTo>
                    <a:pt x="104" y="0"/>
                  </a:moveTo>
                  <a:cubicBezTo>
                    <a:pt x="1" y="517"/>
                    <a:pt x="1" y="1060"/>
                    <a:pt x="1" y="1706"/>
                  </a:cubicBezTo>
                  <a:lnTo>
                    <a:pt x="1" y="2456"/>
                  </a:lnTo>
                  <a:lnTo>
                    <a:pt x="1" y="2585"/>
                  </a:lnTo>
                  <a:cubicBezTo>
                    <a:pt x="207" y="2456"/>
                    <a:pt x="543" y="2353"/>
                    <a:pt x="854" y="2353"/>
                  </a:cubicBezTo>
                  <a:cubicBezTo>
                    <a:pt x="1629" y="2353"/>
                    <a:pt x="2275" y="2792"/>
                    <a:pt x="2586" y="3438"/>
                  </a:cubicBezTo>
                  <a:lnTo>
                    <a:pt x="2689" y="3335"/>
                  </a:lnTo>
                  <a:cubicBezTo>
                    <a:pt x="2586" y="3231"/>
                    <a:pt x="2482" y="3102"/>
                    <a:pt x="2379" y="2895"/>
                  </a:cubicBezTo>
                  <a:cubicBezTo>
                    <a:pt x="1939" y="2249"/>
                    <a:pt x="1629" y="1500"/>
                    <a:pt x="1397" y="646"/>
                  </a:cubicBezTo>
                  <a:cubicBezTo>
                    <a:pt x="1397" y="414"/>
                    <a:pt x="1293" y="310"/>
                    <a:pt x="1293" y="104"/>
                  </a:cubicBezTo>
                  <a:lnTo>
                    <a:pt x="854" y="104"/>
                  </a:lnTo>
                  <a:cubicBezTo>
                    <a:pt x="647" y="104"/>
                    <a:pt x="337" y="104"/>
                    <a:pt x="104" y="0"/>
                  </a:cubicBezTo>
                  <a:close/>
                </a:path>
              </a:pathLst>
            </a:custGeom>
            <a:solidFill>
              <a:srgbClr val="1C0505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0" name="Google Shape;2750;p75"/>
            <p:cNvSpPr/>
            <p:nvPr/>
          </p:nvSpPr>
          <p:spPr>
            <a:xfrm>
              <a:off x="3057171" y="4153281"/>
              <a:ext cx="104232" cy="160815"/>
            </a:xfrm>
            <a:custGeom>
              <a:avLst/>
              <a:gdLst/>
              <a:ahLst/>
              <a:cxnLst/>
              <a:rect l="l" t="t" r="r" b="b"/>
              <a:pathLst>
                <a:path w="1190" h="1836" extrusionOk="0">
                  <a:moveTo>
                    <a:pt x="1086" y="0"/>
                  </a:moveTo>
                  <a:cubicBezTo>
                    <a:pt x="982" y="104"/>
                    <a:pt x="879" y="207"/>
                    <a:pt x="750" y="207"/>
                  </a:cubicBezTo>
                  <a:cubicBezTo>
                    <a:pt x="646" y="440"/>
                    <a:pt x="543" y="543"/>
                    <a:pt x="439" y="750"/>
                  </a:cubicBezTo>
                  <a:cubicBezTo>
                    <a:pt x="233" y="1086"/>
                    <a:pt x="103" y="1396"/>
                    <a:pt x="0" y="1732"/>
                  </a:cubicBezTo>
                  <a:cubicBezTo>
                    <a:pt x="233" y="1836"/>
                    <a:pt x="543" y="1836"/>
                    <a:pt x="750" y="1836"/>
                  </a:cubicBezTo>
                  <a:lnTo>
                    <a:pt x="1189" y="1836"/>
                  </a:lnTo>
                  <a:cubicBezTo>
                    <a:pt x="1189" y="1189"/>
                    <a:pt x="1189" y="646"/>
                    <a:pt x="1086" y="0"/>
                  </a:cubicBezTo>
                  <a:close/>
                </a:path>
              </a:pathLst>
            </a:custGeom>
            <a:solidFill>
              <a:srgbClr val="1C0505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1" name="Google Shape;2751;p75"/>
            <p:cNvSpPr/>
            <p:nvPr/>
          </p:nvSpPr>
          <p:spPr>
            <a:xfrm>
              <a:off x="3048061" y="4511013"/>
              <a:ext cx="226508" cy="283091"/>
            </a:xfrm>
            <a:custGeom>
              <a:avLst/>
              <a:gdLst/>
              <a:ahLst/>
              <a:cxnLst/>
              <a:rect l="l" t="t" r="r" b="b"/>
              <a:pathLst>
                <a:path w="2586" h="3232" extrusionOk="0">
                  <a:moveTo>
                    <a:pt x="854" y="1"/>
                  </a:moveTo>
                  <a:cubicBezTo>
                    <a:pt x="543" y="1"/>
                    <a:pt x="207" y="104"/>
                    <a:pt x="1" y="233"/>
                  </a:cubicBezTo>
                  <a:cubicBezTo>
                    <a:pt x="104" y="1190"/>
                    <a:pt x="207" y="2275"/>
                    <a:pt x="647" y="3232"/>
                  </a:cubicBezTo>
                  <a:cubicBezTo>
                    <a:pt x="647" y="3025"/>
                    <a:pt x="983" y="2689"/>
                    <a:pt x="1086" y="2482"/>
                  </a:cubicBezTo>
                  <a:cubicBezTo>
                    <a:pt x="1397" y="2043"/>
                    <a:pt x="1836" y="1733"/>
                    <a:pt x="2275" y="1396"/>
                  </a:cubicBezTo>
                  <a:cubicBezTo>
                    <a:pt x="2275" y="1293"/>
                    <a:pt x="2275" y="1293"/>
                    <a:pt x="2379" y="1190"/>
                  </a:cubicBezTo>
                  <a:cubicBezTo>
                    <a:pt x="2482" y="1190"/>
                    <a:pt x="2482" y="1086"/>
                    <a:pt x="2586" y="1086"/>
                  </a:cubicBezTo>
                  <a:cubicBezTo>
                    <a:pt x="2275" y="440"/>
                    <a:pt x="1629" y="1"/>
                    <a:pt x="854" y="1"/>
                  </a:cubicBezTo>
                  <a:close/>
                </a:path>
              </a:pathLst>
            </a:custGeom>
            <a:solidFill>
              <a:srgbClr val="1C0505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2" name="Google Shape;2752;p75"/>
            <p:cNvSpPr/>
            <p:nvPr/>
          </p:nvSpPr>
          <p:spPr>
            <a:xfrm>
              <a:off x="3104646" y="4597030"/>
              <a:ext cx="226508" cy="206187"/>
            </a:xfrm>
            <a:custGeom>
              <a:avLst/>
              <a:gdLst/>
              <a:ahLst/>
              <a:cxnLst/>
              <a:rect l="l" t="t" r="r" b="b"/>
              <a:pathLst>
                <a:path w="2586" h="2354" extrusionOk="0">
                  <a:moveTo>
                    <a:pt x="2043" y="1"/>
                  </a:moveTo>
                  <a:lnTo>
                    <a:pt x="1940" y="104"/>
                  </a:lnTo>
                  <a:cubicBezTo>
                    <a:pt x="1836" y="104"/>
                    <a:pt x="1836" y="208"/>
                    <a:pt x="1733" y="208"/>
                  </a:cubicBezTo>
                  <a:cubicBezTo>
                    <a:pt x="1836" y="208"/>
                    <a:pt x="1940" y="208"/>
                    <a:pt x="2043" y="104"/>
                  </a:cubicBezTo>
                  <a:lnTo>
                    <a:pt x="2043" y="1"/>
                  </a:lnTo>
                  <a:close/>
                  <a:moveTo>
                    <a:pt x="2146" y="208"/>
                  </a:moveTo>
                  <a:cubicBezTo>
                    <a:pt x="1940" y="208"/>
                    <a:pt x="1733" y="311"/>
                    <a:pt x="1629" y="414"/>
                  </a:cubicBezTo>
                  <a:cubicBezTo>
                    <a:pt x="1190" y="751"/>
                    <a:pt x="751" y="1061"/>
                    <a:pt x="440" y="1500"/>
                  </a:cubicBezTo>
                  <a:cubicBezTo>
                    <a:pt x="337" y="1707"/>
                    <a:pt x="1" y="2043"/>
                    <a:pt x="1" y="2250"/>
                  </a:cubicBezTo>
                  <a:cubicBezTo>
                    <a:pt x="104" y="2353"/>
                    <a:pt x="208" y="2353"/>
                    <a:pt x="337" y="2353"/>
                  </a:cubicBezTo>
                  <a:lnTo>
                    <a:pt x="440" y="2353"/>
                  </a:lnTo>
                  <a:cubicBezTo>
                    <a:pt x="647" y="2353"/>
                    <a:pt x="751" y="2250"/>
                    <a:pt x="983" y="2250"/>
                  </a:cubicBezTo>
                  <a:cubicBezTo>
                    <a:pt x="1190" y="2043"/>
                    <a:pt x="1397" y="1836"/>
                    <a:pt x="1733" y="1604"/>
                  </a:cubicBezTo>
                  <a:cubicBezTo>
                    <a:pt x="1940" y="1397"/>
                    <a:pt x="2276" y="1061"/>
                    <a:pt x="2586" y="751"/>
                  </a:cubicBezTo>
                  <a:cubicBezTo>
                    <a:pt x="2482" y="647"/>
                    <a:pt x="2276" y="414"/>
                    <a:pt x="2146" y="208"/>
                  </a:cubicBezTo>
                  <a:close/>
                </a:path>
              </a:pathLst>
            </a:custGeom>
            <a:solidFill>
              <a:srgbClr val="1C0505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3" name="Google Shape;2753;p75"/>
            <p:cNvSpPr/>
            <p:nvPr/>
          </p:nvSpPr>
          <p:spPr>
            <a:xfrm>
              <a:off x="3199773" y="4708806"/>
              <a:ext cx="9109" cy="88"/>
            </a:xfrm>
            <a:custGeom>
              <a:avLst/>
              <a:gdLst/>
              <a:ahLst/>
              <a:cxnLst/>
              <a:rect l="l" t="t" r="r" b="b"/>
              <a:pathLst>
                <a:path w="104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4" name="Google Shape;2754;p75"/>
            <p:cNvSpPr/>
            <p:nvPr/>
          </p:nvSpPr>
          <p:spPr>
            <a:xfrm>
              <a:off x="3208795" y="4595547"/>
              <a:ext cx="179034" cy="113341"/>
            </a:xfrm>
            <a:custGeom>
              <a:avLst/>
              <a:gdLst/>
              <a:ahLst/>
              <a:cxnLst/>
              <a:rect l="l" t="t" r="r" b="b"/>
              <a:pathLst>
                <a:path w="2044" h="1294" extrusionOk="0">
                  <a:moveTo>
                    <a:pt x="1500" y="1"/>
                  </a:moveTo>
                  <a:cubicBezTo>
                    <a:pt x="1190" y="208"/>
                    <a:pt x="854" y="544"/>
                    <a:pt x="544" y="854"/>
                  </a:cubicBezTo>
                  <a:cubicBezTo>
                    <a:pt x="311" y="983"/>
                    <a:pt x="104" y="1190"/>
                    <a:pt x="1" y="1293"/>
                  </a:cubicBezTo>
                  <a:cubicBezTo>
                    <a:pt x="208" y="1293"/>
                    <a:pt x="544" y="1190"/>
                    <a:pt x="854" y="1087"/>
                  </a:cubicBezTo>
                  <a:cubicBezTo>
                    <a:pt x="1190" y="854"/>
                    <a:pt x="1604" y="751"/>
                    <a:pt x="2043" y="544"/>
                  </a:cubicBezTo>
                  <a:lnTo>
                    <a:pt x="1500" y="1"/>
                  </a:lnTo>
                  <a:close/>
                </a:path>
              </a:pathLst>
            </a:custGeom>
            <a:solidFill>
              <a:srgbClr val="DE9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5" name="Google Shape;2755;p75"/>
            <p:cNvSpPr/>
            <p:nvPr/>
          </p:nvSpPr>
          <p:spPr>
            <a:xfrm>
              <a:off x="3199773" y="4708806"/>
              <a:ext cx="88" cy="9109"/>
            </a:xfrm>
            <a:custGeom>
              <a:avLst/>
              <a:gdLst/>
              <a:ahLst/>
              <a:cxnLst/>
              <a:rect l="l" t="t" r="r" b="b"/>
              <a:pathLst>
                <a:path w="1" h="104" extrusionOk="0">
                  <a:moveTo>
                    <a:pt x="1" y="0"/>
                  </a:moveTo>
                  <a:lnTo>
                    <a:pt x="1" y="104"/>
                  </a:lnTo>
                  <a:close/>
                </a:path>
              </a:pathLst>
            </a:custGeom>
            <a:solidFill>
              <a:srgbClr val="DD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6" name="Google Shape;2756;p75"/>
            <p:cNvSpPr/>
            <p:nvPr/>
          </p:nvSpPr>
          <p:spPr>
            <a:xfrm>
              <a:off x="3190750" y="4529940"/>
              <a:ext cx="149516" cy="187968"/>
            </a:xfrm>
            <a:custGeom>
              <a:avLst/>
              <a:gdLst/>
              <a:ahLst/>
              <a:cxnLst/>
              <a:rect l="l" t="t" r="r" b="b"/>
              <a:pathLst>
                <a:path w="1707" h="2146" extrusionOk="0">
                  <a:moveTo>
                    <a:pt x="1060" y="0"/>
                  </a:moveTo>
                  <a:cubicBezTo>
                    <a:pt x="957" y="104"/>
                    <a:pt x="853" y="104"/>
                    <a:pt x="750" y="104"/>
                  </a:cubicBezTo>
                  <a:cubicBezTo>
                    <a:pt x="646" y="207"/>
                    <a:pt x="646" y="207"/>
                    <a:pt x="646" y="310"/>
                  </a:cubicBezTo>
                  <a:cubicBezTo>
                    <a:pt x="750" y="207"/>
                    <a:pt x="957" y="104"/>
                    <a:pt x="1163" y="104"/>
                  </a:cubicBezTo>
                  <a:cubicBezTo>
                    <a:pt x="1163" y="104"/>
                    <a:pt x="1163" y="0"/>
                    <a:pt x="1060" y="0"/>
                  </a:cubicBezTo>
                  <a:close/>
                  <a:moveTo>
                    <a:pt x="1603" y="647"/>
                  </a:moveTo>
                  <a:cubicBezTo>
                    <a:pt x="1293" y="957"/>
                    <a:pt x="957" y="1293"/>
                    <a:pt x="750" y="1500"/>
                  </a:cubicBezTo>
                  <a:cubicBezTo>
                    <a:pt x="470" y="1694"/>
                    <a:pt x="279" y="1869"/>
                    <a:pt x="104" y="2042"/>
                  </a:cubicBezTo>
                  <a:lnTo>
                    <a:pt x="207" y="2042"/>
                  </a:lnTo>
                  <a:cubicBezTo>
                    <a:pt x="310" y="1939"/>
                    <a:pt x="517" y="1732"/>
                    <a:pt x="750" y="1603"/>
                  </a:cubicBezTo>
                  <a:cubicBezTo>
                    <a:pt x="1060" y="1293"/>
                    <a:pt x="1396" y="957"/>
                    <a:pt x="1706" y="750"/>
                  </a:cubicBezTo>
                  <a:lnTo>
                    <a:pt x="1603" y="647"/>
                  </a:lnTo>
                  <a:close/>
                  <a:moveTo>
                    <a:pt x="104" y="2042"/>
                  </a:moveTo>
                  <a:lnTo>
                    <a:pt x="104" y="2043"/>
                  </a:lnTo>
                  <a:lnTo>
                    <a:pt x="104" y="2043"/>
                  </a:lnTo>
                  <a:cubicBezTo>
                    <a:pt x="104" y="2043"/>
                    <a:pt x="104" y="2043"/>
                    <a:pt x="104" y="2042"/>
                  </a:cubicBezTo>
                  <a:close/>
                  <a:moveTo>
                    <a:pt x="104" y="2043"/>
                  </a:moveTo>
                  <a:cubicBezTo>
                    <a:pt x="69" y="2077"/>
                    <a:pt x="34" y="2112"/>
                    <a:pt x="0" y="2146"/>
                  </a:cubicBezTo>
                  <a:lnTo>
                    <a:pt x="104" y="2146"/>
                  </a:lnTo>
                  <a:lnTo>
                    <a:pt x="104" y="20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7" name="Google Shape;2757;p75"/>
            <p:cNvSpPr/>
            <p:nvPr/>
          </p:nvSpPr>
          <p:spPr>
            <a:xfrm>
              <a:off x="3491896" y="4912980"/>
              <a:ext cx="557072" cy="193661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8" name="Google Shape;2758;p75"/>
            <p:cNvSpPr/>
            <p:nvPr/>
          </p:nvSpPr>
          <p:spPr>
            <a:xfrm>
              <a:off x="3217904" y="4441814"/>
              <a:ext cx="86101" cy="72875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01" y="0"/>
                  </a:moveTo>
                  <a:cubicBezTo>
                    <a:pt x="447" y="0"/>
                    <a:pt x="392" y="13"/>
                    <a:pt x="336" y="41"/>
                  </a:cubicBezTo>
                  <a:cubicBezTo>
                    <a:pt x="104" y="144"/>
                    <a:pt x="0" y="377"/>
                    <a:pt x="104" y="584"/>
                  </a:cubicBezTo>
                  <a:cubicBezTo>
                    <a:pt x="179" y="735"/>
                    <a:pt x="324" y="831"/>
                    <a:pt x="478" y="831"/>
                  </a:cubicBezTo>
                  <a:cubicBezTo>
                    <a:pt x="534" y="831"/>
                    <a:pt x="591" y="818"/>
                    <a:pt x="647" y="791"/>
                  </a:cubicBezTo>
                  <a:cubicBezTo>
                    <a:pt x="853" y="687"/>
                    <a:pt x="983" y="480"/>
                    <a:pt x="853" y="248"/>
                  </a:cubicBezTo>
                  <a:cubicBezTo>
                    <a:pt x="778" y="96"/>
                    <a:pt x="64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9" name="Google Shape;2759;p75"/>
            <p:cNvSpPr/>
            <p:nvPr/>
          </p:nvSpPr>
          <p:spPr>
            <a:xfrm>
              <a:off x="3473765" y="4300438"/>
              <a:ext cx="83824" cy="73751"/>
            </a:xfrm>
            <a:custGeom>
              <a:avLst/>
              <a:gdLst/>
              <a:ahLst/>
              <a:cxnLst/>
              <a:rect l="l" t="t" r="r" b="b"/>
              <a:pathLst>
                <a:path w="957" h="842" extrusionOk="0">
                  <a:moveTo>
                    <a:pt x="485" y="0"/>
                  </a:moveTo>
                  <a:cubicBezTo>
                    <a:pt x="427" y="0"/>
                    <a:pt x="368" y="16"/>
                    <a:pt x="311" y="52"/>
                  </a:cubicBezTo>
                  <a:cubicBezTo>
                    <a:pt x="104" y="156"/>
                    <a:pt x="0" y="362"/>
                    <a:pt x="104" y="569"/>
                  </a:cubicBezTo>
                  <a:cubicBezTo>
                    <a:pt x="180" y="741"/>
                    <a:pt x="312" y="842"/>
                    <a:pt x="470" y="842"/>
                  </a:cubicBezTo>
                  <a:cubicBezTo>
                    <a:pt x="526" y="842"/>
                    <a:pt x="586" y="829"/>
                    <a:pt x="647" y="802"/>
                  </a:cubicBezTo>
                  <a:cubicBezTo>
                    <a:pt x="854" y="698"/>
                    <a:pt x="957" y="466"/>
                    <a:pt x="854" y="259"/>
                  </a:cubicBezTo>
                  <a:cubicBezTo>
                    <a:pt x="779" y="109"/>
                    <a:pt x="636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0" name="Google Shape;2760;p75"/>
            <p:cNvSpPr/>
            <p:nvPr/>
          </p:nvSpPr>
          <p:spPr>
            <a:xfrm>
              <a:off x="3360506" y="4397842"/>
              <a:ext cx="92933" cy="65693"/>
            </a:xfrm>
            <a:custGeom>
              <a:avLst/>
              <a:gdLst/>
              <a:ahLst/>
              <a:cxnLst/>
              <a:rect l="l" t="t" r="r" b="b"/>
              <a:pathLst>
                <a:path w="1061" h="750" extrusionOk="0">
                  <a:moveTo>
                    <a:pt x="957" y="0"/>
                  </a:moveTo>
                  <a:cubicBezTo>
                    <a:pt x="854" y="0"/>
                    <a:pt x="854" y="103"/>
                    <a:pt x="854" y="103"/>
                  </a:cubicBezTo>
                  <a:cubicBezTo>
                    <a:pt x="854" y="336"/>
                    <a:pt x="751" y="440"/>
                    <a:pt x="647" y="543"/>
                  </a:cubicBezTo>
                  <a:lnTo>
                    <a:pt x="415" y="543"/>
                  </a:lnTo>
                  <a:cubicBezTo>
                    <a:pt x="311" y="543"/>
                    <a:pt x="311" y="543"/>
                    <a:pt x="208" y="440"/>
                  </a:cubicBezTo>
                  <a:lnTo>
                    <a:pt x="1" y="440"/>
                  </a:lnTo>
                  <a:lnTo>
                    <a:pt x="1" y="646"/>
                  </a:lnTo>
                  <a:cubicBezTo>
                    <a:pt x="104" y="750"/>
                    <a:pt x="311" y="750"/>
                    <a:pt x="415" y="750"/>
                  </a:cubicBezTo>
                  <a:lnTo>
                    <a:pt x="751" y="750"/>
                  </a:lnTo>
                  <a:cubicBezTo>
                    <a:pt x="957" y="646"/>
                    <a:pt x="1061" y="440"/>
                    <a:pt x="1061" y="103"/>
                  </a:cubicBezTo>
                  <a:cubicBezTo>
                    <a:pt x="1061" y="103"/>
                    <a:pt x="1061" y="0"/>
                    <a:pt x="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1" name="Google Shape;2761;p75"/>
            <p:cNvSpPr/>
            <p:nvPr/>
          </p:nvSpPr>
          <p:spPr>
            <a:xfrm>
              <a:off x="6474012" y="4988317"/>
              <a:ext cx="384958" cy="89692"/>
            </a:xfrm>
            <a:custGeom>
              <a:avLst/>
              <a:gdLst/>
              <a:ahLst/>
              <a:cxnLst/>
              <a:rect l="l" t="t" r="r" b="b"/>
              <a:pathLst>
                <a:path w="4395" h="1024" extrusionOk="0">
                  <a:moveTo>
                    <a:pt x="3075" y="0"/>
                  </a:moveTo>
                  <a:cubicBezTo>
                    <a:pt x="2841" y="0"/>
                    <a:pt x="2597" y="51"/>
                    <a:pt x="2353" y="144"/>
                  </a:cubicBezTo>
                  <a:cubicBezTo>
                    <a:pt x="1939" y="248"/>
                    <a:pt x="1500" y="480"/>
                    <a:pt x="1293" y="894"/>
                  </a:cubicBezTo>
                  <a:cubicBezTo>
                    <a:pt x="1055" y="821"/>
                    <a:pt x="830" y="748"/>
                    <a:pt x="637" y="748"/>
                  </a:cubicBezTo>
                  <a:cubicBezTo>
                    <a:pt x="557" y="748"/>
                    <a:pt x="482" y="760"/>
                    <a:pt x="414" y="790"/>
                  </a:cubicBezTo>
                  <a:cubicBezTo>
                    <a:pt x="207" y="790"/>
                    <a:pt x="104" y="894"/>
                    <a:pt x="0" y="1023"/>
                  </a:cubicBezTo>
                  <a:lnTo>
                    <a:pt x="4395" y="1023"/>
                  </a:lnTo>
                  <a:lnTo>
                    <a:pt x="4395" y="894"/>
                  </a:lnTo>
                  <a:cubicBezTo>
                    <a:pt x="4188" y="687"/>
                    <a:pt x="4085" y="480"/>
                    <a:pt x="3878" y="248"/>
                  </a:cubicBezTo>
                  <a:cubicBezTo>
                    <a:pt x="3636" y="77"/>
                    <a:pt x="3363" y="0"/>
                    <a:pt x="3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2" name="Google Shape;2762;p75"/>
            <p:cNvSpPr/>
            <p:nvPr/>
          </p:nvSpPr>
          <p:spPr>
            <a:xfrm flipH="1">
              <a:off x="7399379" y="4732110"/>
              <a:ext cx="1183644" cy="411500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3" name="Google Shape;2763;p75"/>
            <p:cNvSpPr/>
            <p:nvPr/>
          </p:nvSpPr>
          <p:spPr>
            <a:xfrm>
              <a:off x="830529" y="4732110"/>
              <a:ext cx="1183644" cy="411500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4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0" name="Hộp Văn bản 129">
            <a:extLst>
              <a:ext uri="{FF2B5EF4-FFF2-40B4-BE49-F238E27FC236}">
                <a16:creationId xmlns:a16="http://schemas.microsoft.com/office/drawing/2014/main" xmlns="" id="{B095E05A-90FF-090B-BE29-3EC72BD2C275}"/>
              </a:ext>
            </a:extLst>
          </p:cNvPr>
          <p:cNvSpPr txBox="1"/>
          <p:nvPr/>
        </p:nvSpPr>
        <p:spPr>
          <a:xfrm>
            <a:off x="1806932" y="1436260"/>
            <a:ext cx="8428704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4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44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CẢM ƠN </a:t>
            </a:r>
            <a:r>
              <a:rPr lang="en-US" sz="4400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CÁC </a:t>
            </a:r>
            <a:r>
              <a:rPr lang="en-US" sz="44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THẦY </a:t>
            </a:r>
            <a:r>
              <a:rPr lang="en-US" sz="4400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CÔ GIÁO </a:t>
            </a:r>
            <a:r>
              <a:rPr lang="en-US" sz="44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VÀ CÁC EM HỌC SINH</a:t>
            </a:r>
          </a:p>
        </p:txBody>
      </p:sp>
      <p:pic>
        <p:nvPicPr>
          <p:cNvPr id="131" name="Picture 9">
            <a:extLst>
              <a:ext uri="{FF2B5EF4-FFF2-40B4-BE49-F238E27FC236}">
                <a16:creationId xmlns:a16="http://schemas.microsoft.com/office/drawing/2014/main" xmlns="" id="{8C6A415D-E41B-80BB-D1F2-B98A020A5A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37876" y="1180813"/>
            <a:ext cx="1645562" cy="1398728"/>
          </a:xfrm>
          <a:prstGeom prst="rect">
            <a:avLst/>
          </a:prstGeom>
        </p:spPr>
      </p:pic>
      <p:pic>
        <p:nvPicPr>
          <p:cNvPr id="132" name="Picture 5">
            <a:extLst>
              <a:ext uri="{FF2B5EF4-FFF2-40B4-BE49-F238E27FC236}">
                <a16:creationId xmlns:a16="http://schemas.microsoft.com/office/drawing/2014/main" xmlns="" id="{DA83CC6B-AC76-BE8D-E0C0-38AA9F0565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185948" y="3754668"/>
            <a:ext cx="974801" cy="1585043"/>
          </a:xfrm>
          <a:prstGeom prst="rect">
            <a:avLst/>
          </a:prstGeom>
        </p:spPr>
      </p:pic>
      <p:pic>
        <p:nvPicPr>
          <p:cNvPr id="134" name="Picture 5">
            <a:extLst>
              <a:ext uri="{FF2B5EF4-FFF2-40B4-BE49-F238E27FC236}">
                <a16:creationId xmlns:a16="http://schemas.microsoft.com/office/drawing/2014/main" xmlns="" id="{F7DB5318-C434-61CA-C130-9969B6932B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52485" y="1181894"/>
            <a:ext cx="550234" cy="89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8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 HAT EM VE MOI TRUONG MAU XA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035" y="172279"/>
            <a:ext cx="11728174" cy="64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8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43714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91118" y="1820896"/>
            <a:ext cx="6952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696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86: Tuyên truyền bảo vệ thiên nhiên</a:t>
            </a:r>
            <a:endParaRPr lang="en-US" sz="2696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8906" y="441864"/>
            <a:ext cx="7881870" cy="1379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04">
              <a:defRPr/>
            </a:pPr>
            <a:r>
              <a:rPr lang="nl-NL" sz="2787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bảy ngày 8 tháng 4 năm 2023</a:t>
            </a:r>
          </a:p>
          <a:p>
            <a:pPr lvl="0" algn="ctr" defTabSz="914304">
              <a:defRPr/>
            </a:pPr>
            <a:r>
              <a:rPr lang="nl-NL" sz="2787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lvl="0" algn="ctr" defTabSz="914304">
              <a:defRPr/>
            </a:pPr>
            <a:r>
              <a:rPr lang="nl-NL" sz="2787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theo chủ đề</a:t>
            </a:r>
            <a:endParaRPr lang="en-US" sz="2787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72" y="1831928"/>
            <a:ext cx="993316" cy="492443"/>
          </a:xfrm>
          <a:prstGeom prst="rect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S/85</a:t>
            </a:r>
            <a:endParaRPr lang="en-CA" sz="26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5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B601B73-5336-4721-9F6C-CF736499E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6838"/>
            <a:ext cx="12150725" cy="666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1194" y="2901343"/>
            <a:ext cx="76345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        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49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43714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91118" y="1820896"/>
            <a:ext cx="6952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696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86: Tuyên truyền bảo vệ thiên nhiên</a:t>
            </a:r>
            <a:endParaRPr lang="en-US" sz="2696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8906" y="441864"/>
            <a:ext cx="7881870" cy="1379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04">
              <a:defRPr/>
            </a:pPr>
            <a:r>
              <a:rPr lang="nl-NL" sz="2787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bảy ngày 8 tháng 4 năm 2023</a:t>
            </a:r>
          </a:p>
          <a:p>
            <a:pPr lvl="0" algn="ctr" defTabSz="914304">
              <a:defRPr/>
            </a:pPr>
            <a:r>
              <a:rPr lang="nl-NL" sz="2787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lvl="0" algn="ctr" defTabSz="914304">
              <a:defRPr/>
            </a:pPr>
            <a:r>
              <a:rPr lang="nl-NL" sz="2787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theo chủ đề</a:t>
            </a:r>
            <a:endParaRPr lang="en-US" sz="2787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66048" y="2645649"/>
            <a:ext cx="93143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” hay “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”:</a:t>
            </a:r>
          </a:p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bãi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bậy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tường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Giẫm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5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D8A61786-4FE3-42A3-93BC-3B1488686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22" r="-1" b="2039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2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N VE SINH TRUONG LO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529" y="185530"/>
            <a:ext cx="11807687" cy="62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2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D8A61786-4FE3-42A3-93BC-3B1488686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22" r="-1" b="2039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526543"/>
              </p:ext>
            </p:extLst>
          </p:nvPr>
        </p:nvGraphicFramePr>
        <p:xfrm>
          <a:off x="318050" y="322106"/>
          <a:ext cx="11648662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8924"/>
                <a:gridCol w="60297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36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ên</a:t>
                      </a:r>
                      <a:r>
                        <a:rPr lang="en-US" sz="36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góp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36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ên</a:t>
                      </a:r>
                      <a:r>
                        <a:rPr lang="en-US" sz="36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góp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Vứt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rác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quy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endParaRPr lang="en-US" sz="36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ứt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rác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bừa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bãi</a:t>
                      </a:r>
                      <a:endParaRPr lang="en-US" sz="36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xanh</a:t>
                      </a:r>
                      <a:endParaRPr lang="en-US" sz="36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Xả</a:t>
                      </a:r>
                      <a:r>
                        <a:rPr lang="en-US" sz="36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rác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xuống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ao</a:t>
                      </a:r>
                      <a:endParaRPr lang="en-US" sz="36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Bóc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quảng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cáo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tường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cột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hặt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đốt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endParaRPr lang="en-US" sz="36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rác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thải</a:t>
                      </a:r>
                      <a:r>
                        <a:rPr lang="en-US" sz="36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dã</a:t>
                      </a:r>
                      <a:endParaRPr lang="en-US" sz="36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Giữ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gìn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endParaRPr lang="en-US" sz="3600" dirty="0" smtClean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út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thuốc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endParaRPr lang="en-US" sz="36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Chăm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sóc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sz="3600" dirty="0" smtClean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Giẫm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cỏ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vẽ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tường</a:t>
                      </a:r>
                      <a:endParaRPr lang="en-US" sz="36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Chăm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sóc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bồn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endParaRPr lang="en-US" sz="3600" dirty="0" smtClean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Ngắt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bẻ</a:t>
                      </a:r>
                      <a:r>
                        <a:rPr lang="en-US" sz="3600" baseline="0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cành</a:t>
                      </a:r>
                      <a:endParaRPr lang="en-US" sz="3600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526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385</Words>
  <Application>Microsoft Office PowerPoint</Application>
  <PresentationFormat>Custom</PresentationFormat>
  <Paragraphs>57</Paragraphs>
  <Slides>18</Slides>
  <Notes>9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Office 主题</vt:lpstr>
      <vt:lpstr>1_Office 主题</vt:lpstr>
      <vt:lpstr>2_Office 主题</vt:lpstr>
      <vt:lpstr>3_Office 主题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CPN</dc:creator>
  <cp:lastModifiedBy>NGUYEN VAN PHU</cp:lastModifiedBy>
  <cp:revision>136</cp:revision>
  <dcterms:created xsi:type="dcterms:W3CDTF">2022-08-07T03:08:28Z</dcterms:created>
  <dcterms:modified xsi:type="dcterms:W3CDTF">2023-04-05T08:42:05Z</dcterms:modified>
</cp:coreProperties>
</file>