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73" r:id="rId6"/>
    <p:sldId id="275" r:id="rId7"/>
    <p:sldId id="276" r:id="rId8"/>
    <p:sldId id="278" r:id="rId9"/>
    <p:sldId id="277" r:id="rId10"/>
    <p:sldId id="259" r:id="rId11"/>
    <p:sldId id="260" r:id="rId12"/>
    <p:sldId id="261" r:id="rId13"/>
    <p:sldId id="265" r:id="rId14"/>
    <p:sldId id="266" r:id="rId15"/>
    <p:sldId id="279" r:id="rId16"/>
    <p:sldId id="280" r:id="rId17"/>
    <p:sldId id="262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0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7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4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4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98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3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3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9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9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1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8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3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8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3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1" y="6237318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22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590" y="2778338"/>
            <a:ext cx="88924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 lại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thuần thức các động tác cơ thể.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01554"/>
            <a:ext cx="5688632" cy="1109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6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260648"/>
            <a:ext cx="8208911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HS ôn vận động cơ thể với các hình thức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959" y="1412776"/>
            <a:ext cx="7369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– Tập biểu diễn bài hát </a:t>
            </a:r>
            <a:r>
              <a:rPr lang="en-US" sz="3200" i="1">
                <a:solidFill>
                  <a:srgbClr val="FF0000"/>
                </a:solidFill>
                <a:latin typeface="Times New Roman"/>
                <a:ea typeface="Times New Roman"/>
              </a:rPr>
              <a:t>Học sinh lớp Hai chăm ngoan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, kết hợp với vận động phụ hoạ với các hình thức: cả lớp, nhóm, cá nhân</a:t>
            </a:r>
            <a:endParaRPr lang="en-US" sz="32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7035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400" b="1">
                <a:solidFill>
                  <a:prstClr val="black"/>
                </a:solidFill>
                <a:latin typeface="Times New Roman"/>
                <a:ea typeface="Arial"/>
              </a:rPr>
              <a:t>2. 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0792" y="8293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13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610" indent="-180340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  <a:cs typeface="Arial"/>
              </a:rPr>
              <a:t>– Hát và thể hiện bài hát Học sinh lớp hai chăm ngoan với nhịp độ nhanh – chậm theo ý thích:</a:t>
            </a:r>
            <a:endParaRPr lang="en-US" sz="320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5858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606" y="1265858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038" y="2107580"/>
            <a:ext cx="38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383" y="21075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011" y="2884296"/>
            <a:ext cx="388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383" y="300740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047" y="3715293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793" y="377684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995936" y="1388969"/>
            <a:ext cx="534812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995936" y="2169135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969795" y="3029421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036880" y="3853809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51" y="55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91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7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ÂM NHẠC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TIẾT 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18" y="6619664"/>
            <a:ext cx="297285" cy="23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8" y="834501"/>
            <a:ext cx="1016505" cy="1016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" y="3356998"/>
            <a:ext cx="811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indent="-802005" algn="ctr">
              <a:lnSpc>
                <a:spcPct val="150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 * VẬN DỤNG - SÁNG TẠO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1032001" y="2684223"/>
            <a:ext cx="880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lvl="0" indent="-802005" algn="ctr">
              <a:lnSpc>
                <a:spcPct val="150000"/>
              </a:lnSpc>
              <a:tabLst>
                <a:tab pos="816610" algn="l"/>
              </a:tabLst>
            </a:pPr>
            <a:r>
              <a:rPr lang="en-US" sz="3200" b="1">
                <a:solidFill>
                  <a:srgbClr val="FC190F"/>
                </a:solidFill>
                <a:latin typeface="Times New Roman"/>
                <a:ea typeface="Arial"/>
              </a:rPr>
              <a:t>*ÔN TẬP: HÁT VÀ ĐỌC NHẠC</a:t>
            </a:r>
            <a:endParaRPr lang="en-US" sz="3200" b="1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6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58" y="2516890"/>
            <a:ext cx="366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Ôn lại bài hát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458" y="0"/>
            <a:ext cx="51746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/>
                <a:ea typeface="Calibri"/>
              </a:rPr>
              <a:t>1.ÔN TẬP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solidFill>
                  <a:srgbClr val="000000"/>
                </a:solidFill>
                <a:latin typeface="Times New Roman"/>
                <a:ea typeface="Calibri"/>
              </a:rPr>
              <a:t>*Ôn tập bài hát Học sinh lớp Hai chăm ngoan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9897" y="4653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81" y="6362590"/>
            <a:ext cx="617942" cy="495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08560"/>
            <a:ext cx="4886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Làm mẫu và HD HS các động tác phụ họa kết hợp nhún trái, phải theo nhịp với các hình thức</a:t>
            </a:r>
            <a:endParaRPr lang="en-US" sz="3600" i="1">
              <a:solidFill>
                <a:srgbClr val="FF0000"/>
              </a:solidFill>
            </a:endParaRPr>
          </a:p>
        </p:txBody>
      </p:sp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8507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512" y="4941168"/>
            <a:ext cx="439248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/>
              <a:t>HD HS hát đối đáp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HS NAM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4046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HS NỮ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020" y="2852936"/>
            <a:ext cx="3979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185" y="1412776"/>
            <a:ext cx="40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4604" y="1257695"/>
            <a:ext cx="3993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i="1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fr-FR" sz="2800" i="1">
                <a:solidFill>
                  <a:schemeClr val="bg1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185" y="2642690"/>
            <a:ext cx="408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fr-FR" sz="2400" i="1">
                <a:solidFill>
                  <a:schemeClr val="bg1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11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454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90195" y="729746"/>
            <a:ext cx="1996889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HÁT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7" y="551328"/>
            <a:ext cx="196453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782" y="553339"/>
            <a:ext cx="167821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2151375"/>
            <a:ext cx="15775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073" y="2106445"/>
            <a:ext cx="1505196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919605" y="2518099"/>
            <a:ext cx="1472453" cy="98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NHỎ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4" y="3658690"/>
            <a:ext cx="1343235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280" y="3658689"/>
            <a:ext cx="1124159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332736" y="3873037"/>
            <a:ext cx="8804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THẦM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5019" y="0"/>
            <a:ext cx="650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Times New Roman"/>
                <a:ea typeface="Times New Roman"/>
              </a:rPr>
              <a:t>HD HS hát to nhỏ theo chỉ huy:giơ hai tay cách xa thì học sinh hát to, hai tay gần nhau thì hát nhỏ hơn, khi hai tay gần sát thì hát thầm.</a:t>
            </a:r>
            <a:endParaRPr lang="en-US"/>
          </a:p>
        </p:txBody>
      </p:sp>
      <p:pic>
        <p:nvPicPr>
          <p:cNvPr id="1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9468" y="2543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5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2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8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9" y="5733262"/>
            <a:ext cx="5660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2" y="1316967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nốt Đô-rê-mi-sol-la 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75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443</Words>
  <Application>Microsoft Office PowerPoint</Application>
  <PresentationFormat>On-screen Show (4:3)</PresentationFormat>
  <Paragraphs>43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Trang Vu</cp:lastModifiedBy>
  <cp:revision>37</cp:revision>
  <dcterms:created xsi:type="dcterms:W3CDTF">2021-06-19T11:12:44Z</dcterms:created>
  <dcterms:modified xsi:type="dcterms:W3CDTF">2021-11-03T00:43:41Z</dcterms:modified>
</cp:coreProperties>
</file>