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</p:sldMasterIdLst>
  <p:sldIdLst>
    <p:sldId id="256" r:id="rId6"/>
    <p:sldId id="259" r:id="rId7"/>
    <p:sldId id="257" r:id="rId8"/>
    <p:sldId id="260" r:id="rId9"/>
    <p:sldId id="27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8" r:id="rId21"/>
    <p:sldId id="279" r:id="rId22"/>
    <p:sldId id="272" r:id="rId23"/>
    <p:sldId id="284" r:id="rId24"/>
    <p:sldId id="273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8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6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4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7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2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8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5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7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8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3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3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2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6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3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9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3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19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jp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0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3.mp3"/><Relationship Id="rId7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4.png"/><Relationship Id="rId4" Type="http://schemas.openxmlformats.org/officeDocument/2006/relationships/audio" Target="../media/media13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24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vi.wikipedia.org/wiki/T%C3%A2y_%C3%82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%C3%A3nh_th%E1%BB%95" TargetMode="External"/><Relationship Id="rId5" Type="http://schemas.openxmlformats.org/officeDocument/2006/relationships/hyperlink" Target="https://vi.wikipedia.org/wiki/Qu%E1%BB%91c_gia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2" y="980728"/>
            <a:ext cx="6917348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57" y="-144016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67" y="6314556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912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Bản quyền TT-ÂN-Phi Trường 0987508433  cấm chia sẻ dưới mọi hình thức</a:t>
            </a:r>
            <a:endParaRPr lang="en-US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5704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130" y="-74795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44016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8479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" y="1852580"/>
            <a:ext cx="8993477" cy="1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6135" y="3452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8234" y="-942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91994"/>
            <a:ext cx="8784977" cy="144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996952"/>
            <a:ext cx="8784977" cy="1288388"/>
          </a:xfrm>
          <a:prstGeom prst="rect">
            <a:avLst/>
          </a:prstGeom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491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4" y="1628800"/>
            <a:ext cx="8784976" cy="2088232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88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" y="1829868"/>
            <a:ext cx="8981700" cy="1740835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6489" y="503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39" y="0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1196752"/>
            <a:ext cx="7056784" cy="1368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2780928"/>
            <a:ext cx="7056784" cy="1315180"/>
          </a:xfrm>
          <a:prstGeom prst="rect">
            <a:avLst/>
          </a:prstGeom>
        </p:spPr>
      </p:pic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6608" y="557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  giống câu 1</a:t>
            </a:r>
            <a:endParaRPr lang="en-US" sz="4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3573016"/>
            <a:ext cx="44881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8" cy="187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giống câu 1</a:t>
            </a:r>
            <a:endParaRPr lang="en-US" sz="4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085184"/>
            <a:ext cx="858120" cy="758006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3479" y="1886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19" y="34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RAOKE CHU C NHO DE 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12776"/>
            <a:ext cx="9089008" cy="5328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3688" y="-53769"/>
            <a:ext cx="6390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Hát cả bài với các hình thức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5736" y="654117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(Slide </a:t>
            </a:r>
            <a:r>
              <a:rPr lang="en-US" smtClean="0"/>
              <a:t>bổ sung cho GV muốn dùng KARAOKE)</a:t>
            </a:r>
            <a:endParaRPr lang="en-US"/>
          </a:p>
        </p:txBody>
      </p:sp>
      <p:pic>
        <p:nvPicPr>
          <p:cNvPr id="8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413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4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813" y="1234207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Trong ảnh vẽ hình ảnh gì? Hãy kể tên loài chim mà em biết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202" y="-116600"/>
            <a:ext cx="355578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0" y="3717032"/>
            <a:ext cx="44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</a:rPr>
              <a:t>Giới thiệu bài mới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6" y="6282512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570756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-3884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3429000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</a:t>
            </a:r>
            <a:r>
              <a:rPr lang="en-US" sz="400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uyện tập hát kết hợp vỗ tay hoặc gõ đệm theo nhóm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8604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Sóc nâu: hát và vỗ tay câu hát 1.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Hoạ mi: hát và gõ đệm câu hát 2.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Vành khuyên: hát và vỗ tay câu hát 3.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+Cả ba nhóm cùng hát câu 4, 5, 6.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20888"/>
            <a:ext cx="858120" cy="758006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240863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2" y="3279319"/>
            <a:ext cx="1338556" cy="2617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58" y="980728"/>
            <a:ext cx="67708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0510" algn="l"/>
              </a:tabLst>
            </a:pPr>
            <a:r>
              <a:rPr lang="en-US" sz="280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1 và câu hát 2</a:t>
            </a:r>
            <a:r>
              <a:rPr lang="en-US" sz="2800" smtClean="0">
                <a:effectLst/>
                <a:latin typeface="Times New Roman"/>
                <a:ea typeface="Times New Roman"/>
                <a:cs typeface="Arial"/>
              </a:rPr>
              <a:t>: hai tay vỗ vào nhau (vỗ tay theo tiết tấu lời ca).</a:t>
            </a:r>
            <a:endParaRPr lang="en-US" sz="2800" smtClean="0">
              <a:effectLst/>
              <a:latin typeface="Times New Roman"/>
              <a:ea typeface="Calibri"/>
            </a:endParaRPr>
          </a:p>
          <a:p>
            <a:pPr>
              <a:tabLst>
                <a:tab pos="295910" algn="l"/>
              </a:tabLst>
            </a:pPr>
            <a:r>
              <a:rPr lang="en-US" sz="280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3, 4, 5, 6</a:t>
            </a:r>
            <a:r>
              <a:rPr lang="en-US" sz="2800" smtClean="0">
                <a:effectLst/>
                <a:latin typeface="Times New Roman"/>
                <a:ea typeface="Times New Roman"/>
                <a:cs typeface="Arial"/>
              </a:rPr>
              <a:t>: hai tay vỗ vào nhau và vỗ tay cùng bạn bên cạnh (vỗ tay theo phách).</a:t>
            </a:r>
          </a:p>
          <a:p>
            <a:pPr>
              <a:tabLst>
                <a:tab pos="295910" algn="l"/>
              </a:tabLst>
            </a:pP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Câu 7,8: </a:t>
            </a:r>
            <a:r>
              <a:rPr lang="en-US" sz="2800" smtClean="0">
                <a:latin typeface="Times New Roman"/>
                <a:ea typeface="Calibri"/>
                <a:cs typeface="Arial"/>
              </a:rPr>
              <a:t>giống câu 1,2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2" y="-171400"/>
            <a:ext cx="7672293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92710" algn="l"/>
              </a:tabLst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Hát kết hợp vỗ tay cùng bạn bên cạnh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pic>
        <p:nvPicPr>
          <p:cNvPr id="10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371703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8" y="6369604"/>
            <a:ext cx="617942" cy="495410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609162" cy="29523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</a:rPr>
              <a:t>ÂM NHẠC 2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92696"/>
            <a:ext cx="1124744" cy="1124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6765" y="3634441"/>
            <a:ext cx="39690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LỜI VIỆT: HOÀNG ANH                                                                               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676" y="1784821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TIẾT 13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1332511" y="2541446"/>
            <a:ext cx="68485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 CHÚ CHIM NHỎ DỄ THƯƠNG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3223559"/>
            <a:ext cx="162736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NHẠC: PHÁP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97152"/>
            <a:ext cx="858120" cy="758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15" y="647251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PHÁ</a:t>
            </a:r>
          </a:p>
          <a:p>
            <a:pPr marL="3810"/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074" name="Picture 2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68761"/>
            <a:ext cx="4896544" cy="4081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2160" y="2492896"/>
            <a:ext cx="22917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effectLst/>
                <a:latin typeface="Times New Roman"/>
                <a:ea typeface="Calibri"/>
              </a:rPr>
              <a:t>Pháp</a:t>
            </a:r>
            <a:r>
              <a:rPr lang="en-US" sz="3200" smtClean="0">
                <a:solidFill>
                  <a:srgbClr val="202122"/>
                </a:solidFill>
                <a:effectLst/>
                <a:latin typeface="Arial"/>
                <a:ea typeface="Calibri"/>
              </a:rPr>
              <a:t> 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là một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5" tooltip="Tiếng Pháp"/>
              </a:rPr>
              <a:t>quốc gia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có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6"/>
              </a:rPr>
              <a:t>lãnh thổ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chính nằm tại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7"/>
              </a:rPr>
              <a:t>Tây Âu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7579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ghe mau chu c nho de thuog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90" y="1886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18171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0" y="2636912"/>
            <a:ext cx="1184194" cy="1046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9445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1: Lại đây hỡi chú chim nhỏ xinh dễ thương này .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2: Lại đây hỡi chú chim nhỏ xinh dễ thương .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3: Mời bạn cùng hòa nhịp câu hát .</a:t>
            </a: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latin typeface="Times New Roman"/>
                <a:ea typeface="Calibri"/>
              </a:rPr>
              <a:t>Câu 4:</a:t>
            </a: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Chim líu lo hót theo vang lừng.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5: Chim ơi chim mời bạn hiền . </a:t>
            </a: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latin typeface="Times New Roman"/>
                <a:ea typeface="Calibri"/>
              </a:rPr>
              <a:t>Câu 6: </a:t>
            </a: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Cất tiếng hát nào bạn hiền A ! 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7: Lại đây hỡi chú chim nhỏ xinh dễ thương này . 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8: Lại đây hỡi chú chim nhỏ xinh dễ thương</a:t>
            </a:r>
            <a:r>
              <a:rPr lang="en-US" sz="2000" i="1" smtClean="0">
                <a:solidFill>
                  <a:srgbClr val="212529"/>
                </a:solidFill>
                <a:effectLst/>
                <a:latin typeface="Arial"/>
                <a:ea typeface="Calibri"/>
              </a:rPr>
              <a:t> .</a:t>
            </a:r>
            <a:br>
              <a:rPr lang="en-US" sz="2000" i="1" smtClean="0">
                <a:solidFill>
                  <a:srgbClr val="212529"/>
                </a:solidFill>
                <a:effectLst/>
                <a:latin typeface="Arial"/>
                <a:ea typeface="Calibri"/>
              </a:rPr>
            </a:b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3186524" y="346843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Đọc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lời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ca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9698" y="139983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07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880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84394" cy="1656184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85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284" y="2515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5" y="1429172"/>
            <a:ext cx="8467731" cy="120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3" y="2852936"/>
            <a:ext cx="8476473" cy="115212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8860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409</Words>
  <Application>Microsoft Office PowerPoint</Application>
  <PresentationFormat>On-screen Show (4:3)</PresentationFormat>
  <Paragraphs>52</Paragraphs>
  <Slides>24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34</cp:revision>
  <dcterms:created xsi:type="dcterms:W3CDTF">2021-06-20T03:25:41Z</dcterms:created>
  <dcterms:modified xsi:type="dcterms:W3CDTF">2021-06-21T04:35:39Z</dcterms:modified>
</cp:coreProperties>
</file>