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notesMasterIdLst>
    <p:notesMasterId r:id="rId11"/>
  </p:notesMasterIdLst>
  <p:sldIdLst>
    <p:sldId id="256" r:id="rId3"/>
    <p:sldId id="284" r:id="rId4"/>
    <p:sldId id="285" r:id="rId5"/>
    <p:sldId id="286" r:id="rId6"/>
    <p:sldId id="287" r:id="rId7"/>
    <p:sldId id="288" r:id="rId8"/>
    <p:sldId id="282" r:id="rId9"/>
    <p:sldId id="28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D9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50" d="100"/>
          <a:sy n="50" d="100"/>
        </p:scale>
        <p:origin x="136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B3246-DD7C-463C-8BEF-BCDC7CC89618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61ABF-3971-4E26-9941-90717657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1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12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8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3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8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6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39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17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34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1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4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33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04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4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8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5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9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6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26" y="-171399"/>
            <a:ext cx="7477802" cy="1368151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Chào mừng quý thầy cô và các bạn học sinh đến với tiết âm nhạc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161" y="-26252"/>
            <a:ext cx="1124744" cy="1124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21" y="5382508"/>
            <a:ext cx="480835" cy="385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9144" y="648866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TT-ÂN-Phi Trường 0987508433  cấm chia sẻ dưới mọi hình thức</a:t>
            </a:r>
          </a:p>
        </p:txBody>
      </p:sp>
      <p:pic>
        <p:nvPicPr>
          <p:cNvPr id="8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00381" y="601735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48880"/>
            <a:ext cx="4287808" cy="9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-21946"/>
            <a:ext cx="1064323" cy="947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665255"/>
            <a:ext cx="240418" cy="192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02" y="4032371"/>
            <a:ext cx="3095422" cy="30954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7857" y="2924944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3200" b="1">
                <a:solidFill>
                  <a:schemeClr val="bg1"/>
                </a:solidFill>
              </a:rPr>
              <a:t>ÔN TẬP CUỐI HK1 (TIẾT 1)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0" y="2034582"/>
            <a:ext cx="19960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pt-BR" sz="4400" b="1">
                <a:solidFill>
                  <a:prstClr val="white"/>
                </a:solidFill>
              </a:rPr>
              <a:t>TIẾT  16</a:t>
            </a:r>
            <a:endParaRPr lang="en-US" sz="44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32" y="6472510"/>
            <a:ext cx="480835" cy="3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2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19" y="50646"/>
            <a:ext cx="9044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>
                <a:latin typeface="Arial"/>
                <a:ea typeface="Arial"/>
                <a:cs typeface="Arial"/>
              </a:rPr>
              <a:t>1. Vận động cơ thể theo nhịp bài hát </a:t>
            </a:r>
            <a:r>
              <a:rPr lang="en-US" sz="2800" b="1" i="1">
                <a:latin typeface="Arial"/>
                <a:ea typeface="Arial"/>
                <a:cs typeface="Arial"/>
              </a:rPr>
              <a:t>Vui đến trường</a:t>
            </a:r>
            <a:endParaRPr lang="en-US" sz="2800">
              <a:ea typeface="Calibri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142" y="908720"/>
            <a:ext cx="8491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Nhún người trái phải theo nhịp chia đôi bài nghe nhạc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" y="2060848"/>
            <a:ext cx="9108085" cy="1080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4753" y="3356992"/>
            <a:ext cx="5473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X                X                         X                      X</a:t>
            </a:r>
          </a:p>
        </p:txBody>
      </p:sp>
      <p:pic>
        <p:nvPicPr>
          <p:cNvPr id="9" name="nghe nhac vui den tr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40202" y="3818657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25" y="6658344"/>
            <a:ext cx="240418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5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55576" y="36730"/>
            <a:ext cx="77768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2</a:t>
            </a:r>
            <a:r>
              <a:rPr kumimoji="0" lang="vi-VN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Gõ đệm theo hình tiết tấu bài hát </a:t>
            </a:r>
            <a:r>
              <a:rPr kumimoji="0" lang="vi-VN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Múa sư tử thật là vui</a:t>
            </a:r>
            <a:endParaRPr kumimoji="0" lang="vi-V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2021-06-12_1124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61" y="1456718"/>
            <a:ext cx="5904656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3527" y="498395"/>
            <a:ext cx="8282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>
                <a:latin typeface="Times New Roman"/>
                <a:ea typeface="Times New Roman"/>
              </a:rPr>
              <a:t>HD tập gõ thuần thục hình tiết tấu chung bài hát </a:t>
            </a:r>
            <a:r>
              <a:rPr lang="en-US" i="1">
                <a:latin typeface="Times New Roman"/>
                <a:ea typeface="Times New Roman"/>
              </a:rPr>
              <a:t>Múa sư tử thật là vui</a:t>
            </a:r>
            <a:r>
              <a:rPr lang="en-US">
                <a:latin typeface="Times New Roman"/>
                <a:ea typeface="Times New Roman"/>
              </a:rPr>
              <a:t> : các nốt móc đơn gõ vào tang trống (tiếng cắc), các nốt đen gõ lên bề mặt của trống(tiếng tùng).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9" name="NGHE NHAC MUA SU TU THAT LA V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4789" y="1902799"/>
            <a:ext cx="1257672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" y="3054732"/>
            <a:ext cx="9110108" cy="11663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82502" y="234888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Ứng dụng vào bài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8510" y="4221087"/>
            <a:ext cx="8172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Cắc tùng   tùng             tùng cắc  cắc        tùng    tùng        tùng ….(lặp lại)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25" y="6658344"/>
            <a:ext cx="240418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9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89020" y="649956"/>
            <a:ext cx="12961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Mẫu 1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2021-06-12_1128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9" y="2676916"/>
            <a:ext cx="8952301" cy="144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1700" y="1268760"/>
            <a:ext cx="896448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Nghe mẫu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gõ đệm </a:t>
            </a: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tiết tấu bằng trống con sau đó HD HS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thể hiện hình tiết tấu đúng tính chất mạnh – nhẹ của nhịp 2/4. Gõ nhanh – chậm theo cảm xúc cá nhân</a:t>
            </a: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5935" y="51919"/>
            <a:ext cx="6199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65100" algn="l"/>
              </a:tabLst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en-US" sz="3200" b="1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Gõ hoặc vỗ tay theo hình tiết tấu</a:t>
            </a:r>
            <a:endParaRPr lang="en-US" sz="3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47938"/>
            <a:ext cx="539497" cy="5760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16" y="4256888"/>
            <a:ext cx="539497" cy="576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47" y="4226895"/>
            <a:ext cx="539497" cy="57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52320"/>
            <a:ext cx="539497" cy="5760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00903"/>
            <a:ext cx="539497" cy="5760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226895"/>
            <a:ext cx="539497" cy="5760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96" y="4256888"/>
            <a:ext cx="539497" cy="5760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73" y="4256888"/>
            <a:ext cx="539497" cy="5760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70" y="4256888"/>
            <a:ext cx="539497" cy="576064"/>
          </a:xfrm>
          <a:prstGeom prst="rect">
            <a:avLst/>
          </a:prstGeom>
        </p:spPr>
      </p:pic>
      <p:pic>
        <p:nvPicPr>
          <p:cNvPr id="8" name="MAU 1 GÕ TROG CON THEO T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10268" y="5500464"/>
            <a:ext cx="609600" cy="609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25" y="6658344"/>
            <a:ext cx="240418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7804" y="-61098"/>
            <a:ext cx="182619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r>
              <a: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Mẫu 2</a:t>
            </a: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08720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</a:rPr>
              <a:t>Vỗ tay theo mẫu tiết tấu 2 đúng tính chất mạnh – nhẹ, nhẹ của nhịp 3/4. Gõ to – nhỏ; nhanh – chậm</a:t>
            </a:r>
            <a:endParaRPr lang="en-US" sz="2800"/>
          </a:p>
        </p:txBody>
      </p:sp>
      <p:pic>
        <p:nvPicPr>
          <p:cNvPr id="5122" name="Picture 2" descr="2021-06-12_1129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9488"/>
            <a:ext cx="9143999" cy="12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504056" cy="740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836404"/>
            <a:ext cx="504056" cy="7401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35021"/>
            <a:ext cx="504056" cy="7401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21167"/>
            <a:ext cx="504056" cy="7401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356" y="3877968"/>
            <a:ext cx="504056" cy="7401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76435"/>
            <a:ext cx="504056" cy="7401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26" y="5646549"/>
            <a:ext cx="240418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54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388425" y="929065"/>
            <a:ext cx="325538" cy="2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78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30" y="6546358"/>
            <a:ext cx="397469" cy="318655"/>
          </a:xfrm>
          <a:prstGeom prst="rect">
            <a:avLst/>
          </a:prstGeom>
        </p:spPr>
      </p:pic>
      <p:pic>
        <p:nvPicPr>
          <p:cNvPr id="8" name="CHU CHI NHO DEATHU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27984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6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240</Words>
  <Application>Microsoft Office PowerPoint</Application>
  <PresentationFormat>On-screen Show (4:3)</PresentationFormat>
  <Paragraphs>18</Paragraphs>
  <Slides>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Vũ Thu Trang</cp:lastModifiedBy>
  <cp:revision>87</cp:revision>
  <dcterms:created xsi:type="dcterms:W3CDTF">2021-06-20T03:25:41Z</dcterms:created>
  <dcterms:modified xsi:type="dcterms:W3CDTF">2021-12-20T08:26:09Z</dcterms:modified>
</cp:coreProperties>
</file>