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91" r:id="rId2"/>
    <p:sldId id="292" r:id="rId3"/>
    <p:sldId id="293" r:id="rId4"/>
    <p:sldId id="294" r:id="rId5"/>
    <p:sldId id="297" r:id="rId6"/>
    <p:sldId id="300" r:id="rId7"/>
    <p:sldId id="274" r:id="rId8"/>
    <p:sldId id="275" r:id="rId9"/>
    <p:sldId id="298" r:id="rId10"/>
    <p:sldId id="296" r:id="rId11"/>
    <p:sldId id="295"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84" d="100"/>
          <a:sy n="84" d="100"/>
        </p:scale>
        <p:origin x="160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F8A6E-53D4-4D95-8A9F-E0D1494F6397}" type="datetimeFigureOut">
              <a:rPr lang="en-US" smtClean="0"/>
              <a:t>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DAE60-967E-48BA-A81A-627FEF27AD97}" type="slidenum">
              <a:rPr lang="en-US" smtClean="0"/>
              <a:t>‹#›</a:t>
            </a:fld>
            <a:endParaRPr lang="en-US"/>
          </a:p>
        </p:txBody>
      </p:sp>
    </p:spTree>
    <p:extLst>
      <p:ext uri="{BB962C8B-B14F-4D97-AF65-F5344CB8AC3E}">
        <p14:creationId xmlns:p14="http://schemas.microsoft.com/office/powerpoint/2010/main" val="311155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2516F6-A21F-4EE1-B641-5C28C9F93BB8}"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5832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35352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39437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5672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33449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516F6-A21F-4EE1-B641-5C28C9F93BB8}" type="datetimeFigureOut">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18366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516F6-A21F-4EE1-B641-5C28C9F93BB8}" type="datetimeFigureOut">
              <a:rPr lang="en-US" smtClean="0"/>
              <a:t>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079230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516F6-A21F-4EE1-B641-5C28C9F93BB8}" type="datetimeFigureOut">
              <a:rPr lang="en-US" smtClean="0"/>
              <a:t>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60517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t>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27833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07062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24450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t>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t>‹#›</a:t>
            </a:fld>
            <a:endParaRPr lang="en-US"/>
          </a:p>
        </p:txBody>
      </p:sp>
    </p:spTree>
    <p:extLst>
      <p:ext uri="{BB962C8B-B14F-4D97-AF65-F5344CB8AC3E}">
        <p14:creationId xmlns:p14="http://schemas.microsoft.com/office/powerpoint/2010/main" val="2139822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unnamed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8" y="1052736"/>
            <a:ext cx="4642226" cy="58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4860327" y="0"/>
            <a:ext cx="4104161" cy="693801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08" y="0"/>
            <a:ext cx="609600" cy="609600"/>
          </a:xfrm>
          <a:prstGeom prst="rect">
            <a:avLst/>
          </a:prstGeom>
        </p:spPr>
      </p:pic>
    </p:spTree>
    <p:extLst>
      <p:ext uri="{BB962C8B-B14F-4D97-AF65-F5344CB8AC3E}">
        <p14:creationId xmlns:p14="http://schemas.microsoft.com/office/powerpoint/2010/main" val="2331031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91680" y="146700"/>
            <a:ext cx="4680520" cy="1077218"/>
          </a:xfrm>
          <a:prstGeom prst="rect">
            <a:avLst/>
          </a:prstGeom>
        </p:spPr>
        <p:txBody>
          <a:bodyPr wrap="square">
            <a:spAutoFit/>
          </a:bodyPr>
          <a:lstStyle/>
          <a:p>
            <a:pPr algn="just">
              <a:spcAft>
                <a:spcPts val="0"/>
              </a:spcAft>
            </a:pPr>
            <a:r>
              <a:rPr lang="en-US" sz="3200">
                <a:latin typeface="Times New Roman"/>
                <a:ea typeface="Times New Roman"/>
              </a:rPr>
              <a:t>Kể lại câu chuyện và chốt lại nội dung câu chuyện.</a:t>
            </a:r>
            <a:endParaRPr lang="en-US" sz="3200">
              <a:effectLst/>
              <a:latin typeface="Times New Roman"/>
              <a:ea typeface="Calibri"/>
            </a:endParaRPr>
          </a:p>
        </p:txBody>
      </p:sp>
      <p:pic>
        <p:nvPicPr>
          <p:cNvPr id="9"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5136318"/>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890764"/>
            <a:ext cx="306288" cy="245554"/>
          </a:xfrm>
          <a:prstGeom prst="rect">
            <a:avLst/>
          </a:prstGeom>
        </p:spPr>
      </p:pic>
    </p:spTree>
    <p:extLst>
      <p:ext uri="{BB962C8B-B14F-4D97-AF65-F5344CB8AC3E}">
        <p14:creationId xmlns:p14="http://schemas.microsoft.com/office/powerpoint/2010/main" val="2449880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691680" y="-29933"/>
            <a:ext cx="4608512" cy="2062103"/>
          </a:xfrm>
          <a:prstGeom prst="rect">
            <a:avLst/>
          </a:prstGeom>
        </p:spPr>
        <p:txBody>
          <a:bodyPr wrap="square">
            <a:spAutoFit/>
          </a:bodyPr>
          <a:lstStyle/>
          <a:p>
            <a:pPr algn="just">
              <a:spcAft>
                <a:spcPts val="0"/>
              </a:spcAft>
            </a:pPr>
            <a:r>
              <a:rPr lang="en-US" sz="3200">
                <a:latin typeface="Times New Roman"/>
                <a:ea typeface="Times New Roman"/>
              </a:rPr>
              <a:t>Chia 3 nhóm tìm hiểu nội dung câu chuyện và sau đó 4 bạn 1 nhóm lần lượt lên  kể chuyện trước lớp.</a:t>
            </a:r>
            <a:endParaRPr lang="en-US" sz="3200">
              <a:effectLst/>
              <a:latin typeface="Times New Roman"/>
              <a:ea typeface="Calibri"/>
            </a:endParaRPr>
          </a:p>
        </p:txBody>
      </p:sp>
      <p:pic>
        <p:nvPicPr>
          <p:cNvPr id="1026"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3"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35346" y="5136318"/>
            <a:ext cx="609600" cy="609600"/>
          </a:xfrm>
          <a:prstGeom prst="rect">
            <a:avLst/>
          </a:prstGeom>
        </p:spPr>
      </p:pic>
    </p:spTree>
    <p:extLst>
      <p:ext uri="{BB962C8B-B14F-4D97-AF65-F5344CB8AC3E}">
        <p14:creationId xmlns:p14="http://schemas.microsoft.com/office/powerpoint/2010/main" val="647978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87624" y="0"/>
            <a:ext cx="5472608" cy="1754326"/>
          </a:xfrm>
          <a:prstGeom prst="rect">
            <a:avLst/>
          </a:prstGeom>
        </p:spPr>
        <p:txBody>
          <a:bodyPr wrap="square">
            <a:spAutoFit/>
          </a:bodyPr>
          <a:lstStyle/>
          <a:p>
            <a:pPr algn="just">
              <a:lnSpc>
                <a:spcPct val="150000"/>
              </a:lnSpc>
              <a:spcAft>
                <a:spcPts val="0"/>
              </a:spcAft>
            </a:pPr>
            <a:r>
              <a:rPr lang="en-US">
                <a:latin typeface="Times New Roman"/>
                <a:ea typeface="Times New Roman"/>
              </a:rPr>
              <a:t>-Giới thiệu về Tây Nguyên: </a:t>
            </a:r>
            <a:r>
              <a:rPr lang="en-US" b="1">
                <a:latin typeface="Times New Roman"/>
                <a:ea typeface="Calibri"/>
              </a:rPr>
              <a:t>Tây Nguyên</a:t>
            </a:r>
            <a:r>
              <a:rPr lang="en-US">
                <a:latin typeface="Times New Roman"/>
                <a:ea typeface="Calibri"/>
              </a:rPr>
              <a:t> là khu vực với địa hình cao nguyên bao gồm các tỉnh xếp theo thứ tự vị trí địa lý từ phía Bắc xuống Nam gồm Kon Tum, Gia Lai, Đắk Lắk, Đắk Nông ...</a:t>
            </a:r>
            <a:endParaRPr lang="en-US">
              <a:effectLst/>
              <a:latin typeface="Times New Roman"/>
              <a:ea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340768"/>
            <a:ext cx="4824536" cy="5301208"/>
          </a:xfrm>
          <a:prstGeom prst="rect">
            <a:avLst/>
          </a:prstGeom>
        </p:spPr>
      </p:pic>
      <p:pic>
        <p:nvPicPr>
          <p:cNvPr id="7" name="Picture 2" descr="C:\Users\Administrator\Desktop\qử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41168"/>
            <a:ext cx="306288" cy="245554"/>
          </a:xfrm>
          <a:prstGeom prst="rect">
            <a:avLst/>
          </a:prstGeom>
        </p:spPr>
      </p:pic>
    </p:spTree>
    <p:extLst>
      <p:ext uri="{BB962C8B-B14F-4D97-AF65-F5344CB8AC3E}">
        <p14:creationId xmlns:p14="http://schemas.microsoft.com/office/powerpoint/2010/main" val="3305825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sentati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0728"/>
            <a:ext cx="9144000" cy="58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79712" y="0"/>
            <a:ext cx="6088526" cy="769441"/>
          </a:xfrm>
          <a:prstGeom prst="rect">
            <a:avLst/>
          </a:prstGeom>
        </p:spPr>
        <p:txBody>
          <a:bodyPr wrap="none">
            <a:spAutoFit/>
          </a:bodyPr>
          <a:lstStyle/>
          <a:p>
            <a:r>
              <a:rPr lang="en-US" sz="4400">
                <a:latin typeface="Times New Roman"/>
                <a:ea typeface="Times New Roman"/>
              </a:rPr>
              <a:t>-Kể mẫu câu chuyện lần 1</a:t>
            </a:r>
            <a:endParaRPr lang="en-US" sz="4400"/>
          </a:p>
        </p:txBody>
      </p:sp>
      <p:pic>
        <p:nvPicPr>
          <p:cNvPr id="2" name="KE MAU CHU VOI CON O BAN D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5661248"/>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903" y="6314767"/>
            <a:ext cx="306288" cy="245554"/>
          </a:xfrm>
          <a:prstGeom prst="rect">
            <a:avLst/>
          </a:prstGeom>
        </p:spPr>
      </p:pic>
    </p:spTree>
    <p:extLst>
      <p:ext uri="{BB962C8B-B14F-4D97-AF65-F5344CB8AC3E}">
        <p14:creationId xmlns:p14="http://schemas.microsoft.com/office/powerpoint/2010/main" val="1069416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2" y="584775"/>
            <a:ext cx="7488832" cy="1754326"/>
          </a:xfrm>
          <a:prstGeom prst="rect">
            <a:avLst/>
          </a:prstGeom>
        </p:spPr>
        <p:txBody>
          <a:bodyPr wrap="square">
            <a:spAutoFit/>
          </a:bodyPr>
          <a:lstStyle/>
          <a:p>
            <a:pPr algn="just">
              <a:lnSpc>
                <a:spcPct val="150000"/>
              </a:lnSpc>
              <a:spcAft>
                <a:spcPts val="0"/>
              </a:spcAft>
              <a:tabLst>
                <a:tab pos="355600" algn="l"/>
              </a:tabLst>
            </a:pPr>
            <a:r>
              <a:rPr lang="en-US">
                <a:latin typeface="Times New Roman"/>
                <a:ea typeface="Times New Roman"/>
              </a:rPr>
              <a:t>Tranh 1: </a:t>
            </a:r>
            <a:r>
              <a:rPr lang="en-US" i="1">
                <a:latin typeface="Times New Roman"/>
                <a:ea typeface="Times New Roman"/>
              </a:rPr>
              <a:t>Các bạn nhỏ đang đi đâu?</a:t>
            </a:r>
            <a:r>
              <a:rPr lang="en-US">
                <a:latin typeface="Times New Roman"/>
                <a:ea typeface="Times New Roman"/>
              </a:rPr>
              <a:t>; </a:t>
            </a:r>
            <a:r>
              <a:rPr lang="en-US" i="1">
                <a:latin typeface="Times New Roman"/>
                <a:ea typeface="Times New Roman"/>
              </a:rPr>
              <a:t>Các bạn nhỏ đã gặp ai? </a:t>
            </a:r>
            <a:endParaRPr lang="en-US">
              <a:latin typeface="Times New Roman"/>
              <a:ea typeface="Times New Roman"/>
            </a:endParaRPr>
          </a:p>
          <a:p>
            <a:pPr algn="just">
              <a:lnSpc>
                <a:spcPct val="150000"/>
              </a:lnSpc>
              <a:spcAft>
                <a:spcPts val="0"/>
              </a:spcAft>
              <a:tabLst>
                <a:tab pos="355600" algn="l"/>
              </a:tabLst>
            </a:pPr>
            <a:r>
              <a:rPr lang="en-US">
                <a:latin typeface="Times New Roman"/>
                <a:ea typeface="Times New Roman"/>
              </a:rPr>
              <a:t>Tranh 2: </a:t>
            </a:r>
            <a:r>
              <a:rPr lang="en-US" i="1">
                <a:latin typeface="Times New Roman"/>
                <a:ea typeface="Times New Roman"/>
              </a:rPr>
              <a:t>Bác Phạm Tuyên đã kể cho các bạn nhỏ nghe câu chuyện gì về bài hát Chú</a:t>
            </a:r>
            <a:r>
              <a:rPr lang="en-US">
                <a:latin typeface="Times New Roman"/>
                <a:ea typeface="Times New Roman"/>
              </a:rPr>
              <a:t> </a:t>
            </a:r>
            <a:r>
              <a:rPr lang="en-US" i="1">
                <a:latin typeface="Times New Roman"/>
                <a:ea typeface="Times New Roman"/>
              </a:rPr>
              <a:t>voi con ở Bản Đôn ? </a:t>
            </a:r>
            <a:endParaRPr lang="en-US">
              <a:latin typeface="Times New Roman"/>
              <a:ea typeface="Times New Roman"/>
            </a:endParaRPr>
          </a:p>
          <a:p>
            <a:pPr algn="just">
              <a:lnSpc>
                <a:spcPct val="150000"/>
              </a:lnSpc>
              <a:spcAft>
                <a:spcPts val="0"/>
              </a:spcAft>
              <a:tabLst>
                <a:tab pos="355600" algn="l"/>
              </a:tabLst>
            </a:pPr>
            <a:r>
              <a:rPr lang="en-US">
                <a:latin typeface="Times New Roman"/>
                <a:ea typeface="Times New Roman"/>
              </a:rPr>
              <a:t>Tranh 3: </a:t>
            </a:r>
            <a:r>
              <a:rPr lang="en-US" i="1">
                <a:latin typeface="Times New Roman"/>
                <a:ea typeface="Times New Roman"/>
              </a:rPr>
              <a:t>Bác Phạm Tuyên và các bạn nhỏ cùng hát bài gì?</a:t>
            </a:r>
            <a:r>
              <a:rPr lang="en-US">
                <a:latin typeface="Times New Roman"/>
                <a:ea typeface="Times New Roman"/>
              </a:rPr>
              <a:t> </a:t>
            </a:r>
            <a:endParaRPr lang="en-US">
              <a:effectLst/>
              <a:latin typeface="Times New Roman"/>
              <a:ea typeface="Calibri"/>
            </a:endParaRPr>
          </a:p>
        </p:txBody>
      </p:sp>
      <p:sp>
        <p:nvSpPr>
          <p:cNvPr id="5" name="Rectangle 4"/>
          <p:cNvSpPr/>
          <p:nvPr/>
        </p:nvSpPr>
        <p:spPr>
          <a:xfrm>
            <a:off x="22823" y="0"/>
            <a:ext cx="8917826" cy="584775"/>
          </a:xfrm>
          <a:prstGeom prst="rect">
            <a:avLst/>
          </a:prstGeom>
        </p:spPr>
        <p:txBody>
          <a:bodyPr wrap="none">
            <a:spAutoFit/>
          </a:bodyPr>
          <a:lstStyle/>
          <a:p>
            <a:r>
              <a:rPr lang="en-US" sz="3200">
                <a:latin typeface="Times New Roman"/>
                <a:ea typeface="Times New Roman"/>
              </a:rPr>
              <a:t>Nhìn tranh tìm hiểu nội dung câu chuyện qua câu hỏi</a:t>
            </a:r>
            <a:endParaRPr lang="en-US" sz="3200"/>
          </a:p>
        </p:txBody>
      </p:sp>
      <p:pic>
        <p:nvPicPr>
          <p:cNvPr id="6" name="Picture 2" descr="Present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5" y="2364284"/>
            <a:ext cx="5796135" cy="44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364284"/>
            <a:ext cx="3347864" cy="3693319"/>
          </a:xfrm>
          <a:prstGeom prst="rect">
            <a:avLst/>
          </a:prstGeom>
        </p:spPr>
        <p:txBody>
          <a:bodyPr wrap="square">
            <a:spAutoFit/>
          </a:bodyPr>
          <a:lstStyle/>
          <a:p>
            <a:r>
              <a:rPr lang="en-US" i="1" dirty="0">
                <a:latin typeface="Times New Roman"/>
                <a:ea typeface="Times New Roman"/>
              </a:rPr>
              <a:t> </a:t>
            </a:r>
            <a:r>
              <a:rPr lang="en-US" b="1" dirty="0" err="1">
                <a:solidFill>
                  <a:srgbClr val="5F6368"/>
                </a:solidFill>
                <a:ea typeface="Calibri"/>
              </a:rPr>
              <a:t>Phạm</a:t>
            </a:r>
            <a:r>
              <a:rPr lang="en-US" b="1" dirty="0">
                <a:solidFill>
                  <a:srgbClr val="5F6368"/>
                </a:solidFill>
                <a:ea typeface="Calibri"/>
              </a:rPr>
              <a:t> </a:t>
            </a:r>
            <a:r>
              <a:rPr lang="en-US" b="1" dirty="0" err="1">
                <a:solidFill>
                  <a:srgbClr val="5F6368"/>
                </a:solidFill>
                <a:ea typeface="Calibri"/>
              </a:rPr>
              <a:t>Tuyên</a:t>
            </a:r>
            <a:r>
              <a:rPr lang="en-US" dirty="0">
                <a:solidFill>
                  <a:srgbClr val="4D5156"/>
                </a:solidFill>
                <a:latin typeface="Times New Roman"/>
                <a:ea typeface="Calibri"/>
              </a:rPr>
              <a:t> </a:t>
            </a:r>
            <a:r>
              <a:rPr lang="en-US" dirty="0" err="1">
                <a:solidFill>
                  <a:srgbClr val="4D5156"/>
                </a:solidFill>
                <a:latin typeface="Times New Roman"/>
                <a:ea typeface="Calibri"/>
              </a:rPr>
              <a:t>sinh</a:t>
            </a:r>
            <a:r>
              <a:rPr lang="en-US" dirty="0">
                <a:solidFill>
                  <a:srgbClr val="4D5156"/>
                </a:solidFill>
                <a:latin typeface="Times New Roman"/>
                <a:ea typeface="Calibri"/>
              </a:rPr>
              <a:t> </a:t>
            </a:r>
            <a:r>
              <a:rPr lang="en-US" dirty="0" err="1">
                <a:solidFill>
                  <a:srgbClr val="4D5156"/>
                </a:solidFill>
                <a:latin typeface="Times New Roman"/>
                <a:ea typeface="Calibri"/>
              </a:rPr>
              <a:t>ngày</a:t>
            </a:r>
            <a:r>
              <a:rPr lang="en-US" dirty="0">
                <a:solidFill>
                  <a:srgbClr val="4D5156"/>
                </a:solidFill>
                <a:latin typeface="Times New Roman"/>
                <a:ea typeface="Calibri"/>
              </a:rPr>
              <a:t> 12 </a:t>
            </a:r>
            <a:r>
              <a:rPr lang="en-US" dirty="0" err="1">
                <a:solidFill>
                  <a:srgbClr val="4D5156"/>
                </a:solidFill>
                <a:latin typeface="Times New Roman"/>
                <a:ea typeface="Calibri"/>
              </a:rPr>
              <a:t>tháng</a:t>
            </a:r>
            <a:r>
              <a:rPr lang="en-US" dirty="0">
                <a:solidFill>
                  <a:srgbClr val="4D5156"/>
                </a:solidFill>
                <a:latin typeface="Times New Roman"/>
                <a:ea typeface="Calibri"/>
              </a:rPr>
              <a:t> 1 </a:t>
            </a:r>
            <a:r>
              <a:rPr lang="en-US" dirty="0" err="1">
                <a:solidFill>
                  <a:srgbClr val="4D5156"/>
                </a:solidFill>
                <a:latin typeface="Times New Roman"/>
                <a:ea typeface="Calibri"/>
              </a:rPr>
              <a:t>năm</a:t>
            </a:r>
            <a:r>
              <a:rPr lang="en-US" dirty="0">
                <a:solidFill>
                  <a:srgbClr val="4D5156"/>
                </a:solidFill>
                <a:latin typeface="Times New Roman"/>
                <a:ea typeface="Calibri"/>
              </a:rPr>
              <a:t> 1930 </a:t>
            </a:r>
            <a:r>
              <a:rPr lang="en-US" dirty="0" err="1">
                <a:solidFill>
                  <a:srgbClr val="4D5156"/>
                </a:solidFill>
                <a:latin typeface="Times New Roman"/>
                <a:ea typeface="Calibri"/>
              </a:rPr>
              <a:t>là</a:t>
            </a:r>
            <a:r>
              <a:rPr lang="en-US" dirty="0">
                <a:solidFill>
                  <a:srgbClr val="4D5156"/>
                </a:solidFill>
                <a:latin typeface="Times New Roman"/>
                <a:ea typeface="Calibri"/>
              </a:rPr>
              <a:t> </a:t>
            </a:r>
            <a:r>
              <a:rPr lang="en-US" dirty="0" err="1">
                <a:solidFill>
                  <a:srgbClr val="4D5156"/>
                </a:solidFill>
                <a:latin typeface="Times New Roman"/>
                <a:ea typeface="Calibri"/>
              </a:rPr>
              <a:t>một</a:t>
            </a:r>
            <a:r>
              <a:rPr lang="en-US" dirty="0">
                <a:solidFill>
                  <a:srgbClr val="4D5156"/>
                </a:solidFill>
                <a:latin typeface="Times New Roman"/>
                <a:ea typeface="Calibri"/>
              </a:rPr>
              <a:t> </a:t>
            </a:r>
            <a:r>
              <a:rPr lang="en-US" b="1" dirty="0" err="1">
                <a:solidFill>
                  <a:srgbClr val="5F6368"/>
                </a:solidFill>
                <a:ea typeface="Calibri"/>
              </a:rPr>
              <a:t>nhạc</a:t>
            </a:r>
            <a:r>
              <a:rPr lang="en-US" b="1" dirty="0">
                <a:solidFill>
                  <a:srgbClr val="5F6368"/>
                </a:solidFill>
                <a:ea typeface="Calibri"/>
              </a:rPr>
              <a:t> </a:t>
            </a:r>
            <a:r>
              <a:rPr lang="en-US" b="1" dirty="0" err="1">
                <a:solidFill>
                  <a:srgbClr val="5F6368"/>
                </a:solidFill>
                <a:ea typeface="Calibri"/>
              </a:rPr>
              <a:t>sĩ</a:t>
            </a:r>
            <a:r>
              <a:rPr lang="en-US" dirty="0">
                <a:solidFill>
                  <a:srgbClr val="4D5156"/>
                </a:solidFill>
                <a:latin typeface="Times New Roman"/>
                <a:ea typeface="Calibri"/>
              </a:rPr>
              <a:t> </a:t>
            </a:r>
            <a:r>
              <a:rPr lang="en-US" dirty="0" err="1">
                <a:solidFill>
                  <a:srgbClr val="4D5156"/>
                </a:solidFill>
                <a:latin typeface="Times New Roman"/>
                <a:ea typeface="Calibri"/>
              </a:rPr>
              <a:t>nổi</a:t>
            </a:r>
            <a:r>
              <a:rPr lang="en-US" dirty="0">
                <a:solidFill>
                  <a:srgbClr val="4D5156"/>
                </a:solidFill>
                <a:latin typeface="Times New Roman"/>
                <a:ea typeface="Calibri"/>
              </a:rPr>
              <a:t> </a:t>
            </a:r>
            <a:r>
              <a:rPr lang="en-US" dirty="0" err="1">
                <a:solidFill>
                  <a:srgbClr val="4D5156"/>
                </a:solidFill>
                <a:latin typeface="Times New Roman"/>
                <a:ea typeface="Calibri"/>
              </a:rPr>
              <a:t>tiếng</a:t>
            </a:r>
            <a:r>
              <a:rPr lang="en-US" dirty="0">
                <a:solidFill>
                  <a:srgbClr val="4D5156"/>
                </a:solidFill>
                <a:latin typeface="Times New Roman"/>
                <a:ea typeface="Calibri"/>
              </a:rPr>
              <a:t> </a:t>
            </a:r>
            <a:r>
              <a:rPr lang="en-US" dirty="0" err="1">
                <a:solidFill>
                  <a:srgbClr val="4D5156"/>
                </a:solidFill>
                <a:latin typeface="Times New Roman"/>
                <a:ea typeface="Calibri"/>
              </a:rPr>
              <a:t>người</a:t>
            </a:r>
            <a:r>
              <a:rPr lang="en-US" dirty="0">
                <a:solidFill>
                  <a:srgbClr val="4D5156"/>
                </a:solidFill>
                <a:latin typeface="Times New Roman"/>
                <a:ea typeface="Calibri"/>
              </a:rPr>
              <a:t> </a:t>
            </a:r>
            <a:r>
              <a:rPr lang="en-US" dirty="0" err="1">
                <a:solidFill>
                  <a:srgbClr val="4D5156"/>
                </a:solidFill>
                <a:latin typeface="Times New Roman"/>
                <a:ea typeface="Calibri"/>
              </a:rPr>
              <a:t>Việt</a:t>
            </a:r>
            <a:r>
              <a:rPr lang="en-US" dirty="0">
                <a:solidFill>
                  <a:srgbClr val="4D5156"/>
                </a:solidFill>
                <a:latin typeface="Times New Roman"/>
                <a:ea typeface="Calibri"/>
              </a:rPr>
              <a:t> Nam, </a:t>
            </a:r>
            <a:r>
              <a:rPr lang="en-US" dirty="0" err="1">
                <a:solidFill>
                  <a:srgbClr val="4D5156"/>
                </a:solidFill>
                <a:latin typeface="Times New Roman"/>
                <a:ea typeface="Calibri"/>
              </a:rPr>
              <a:t>nhạc</a:t>
            </a:r>
            <a:r>
              <a:rPr lang="en-US" dirty="0">
                <a:solidFill>
                  <a:srgbClr val="4D5156"/>
                </a:solidFill>
                <a:latin typeface="Times New Roman"/>
                <a:ea typeface="Calibri"/>
              </a:rPr>
              <a:t> </a:t>
            </a:r>
            <a:r>
              <a:rPr lang="en-US" dirty="0" err="1">
                <a:solidFill>
                  <a:srgbClr val="4D5156"/>
                </a:solidFill>
                <a:latin typeface="Times New Roman"/>
                <a:ea typeface="Calibri"/>
              </a:rPr>
              <a:t>sĩ</a:t>
            </a:r>
            <a:r>
              <a:rPr lang="en-US" dirty="0">
                <a:solidFill>
                  <a:srgbClr val="4D5156"/>
                </a:solidFill>
                <a:latin typeface="Times New Roman"/>
                <a:ea typeface="Calibri"/>
              </a:rPr>
              <a:t> </a:t>
            </a:r>
            <a:r>
              <a:rPr lang="en-US" dirty="0" err="1">
                <a:solidFill>
                  <a:srgbClr val="4D5156"/>
                </a:solidFill>
                <a:latin typeface="Times New Roman"/>
                <a:ea typeface="Calibri"/>
              </a:rPr>
              <a:t>Phạm</a:t>
            </a:r>
            <a:r>
              <a:rPr lang="en-US" dirty="0">
                <a:solidFill>
                  <a:srgbClr val="4D5156"/>
                </a:solidFill>
                <a:latin typeface="Times New Roman"/>
                <a:ea typeface="Calibri"/>
              </a:rPr>
              <a:t> </a:t>
            </a:r>
            <a:r>
              <a:rPr lang="en-US" dirty="0" err="1">
                <a:solidFill>
                  <a:srgbClr val="4D5156"/>
                </a:solidFill>
                <a:latin typeface="Times New Roman"/>
                <a:ea typeface="Calibri"/>
              </a:rPr>
              <a:t>Tuyên</a:t>
            </a:r>
            <a:r>
              <a:rPr lang="en-US" dirty="0">
                <a:solidFill>
                  <a:srgbClr val="4D5156"/>
                </a:solidFill>
                <a:latin typeface="Times New Roman"/>
                <a:ea typeface="Calibri"/>
              </a:rPr>
              <a:t> </a:t>
            </a:r>
            <a:r>
              <a:rPr lang="en-US" dirty="0" err="1">
                <a:solidFill>
                  <a:srgbClr val="4D5156"/>
                </a:solidFill>
                <a:latin typeface="Times New Roman"/>
                <a:ea typeface="Calibri"/>
              </a:rPr>
              <a:t>đã</a:t>
            </a:r>
            <a:r>
              <a:rPr lang="en-US" dirty="0">
                <a:solidFill>
                  <a:srgbClr val="4D5156"/>
                </a:solidFill>
                <a:latin typeface="Times New Roman"/>
                <a:ea typeface="Calibri"/>
              </a:rPr>
              <a:t> </a:t>
            </a:r>
            <a:r>
              <a:rPr lang="en-US" dirty="0" err="1">
                <a:solidFill>
                  <a:srgbClr val="4D5156"/>
                </a:solidFill>
                <a:latin typeface="Times New Roman"/>
                <a:ea typeface="Calibri"/>
              </a:rPr>
              <a:t>sáng</a:t>
            </a:r>
            <a:r>
              <a:rPr lang="en-US" dirty="0">
                <a:solidFill>
                  <a:srgbClr val="4D5156"/>
                </a:solidFill>
                <a:latin typeface="Times New Roman"/>
                <a:ea typeface="Calibri"/>
              </a:rPr>
              <a:t> </a:t>
            </a:r>
            <a:r>
              <a:rPr lang="en-US" dirty="0" err="1">
                <a:solidFill>
                  <a:srgbClr val="4D5156"/>
                </a:solidFill>
                <a:latin typeface="Times New Roman"/>
                <a:ea typeface="Calibri"/>
              </a:rPr>
              <a:t>tác</a:t>
            </a:r>
            <a:r>
              <a:rPr lang="en-US" dirty="0">
                <a:solidFill>
                  <a:srgbClr val="4D5156"/>
                </a:solidFill>
                <a:latin typeface="Times New Roman"/>
                <a:ea typeface="Calibri"/>
              </a:rPr>
              <a:t> </a:t>
            </a:r>
            <a:r>
              <a:rPr lang="en-US" dirty="0" err="1">
                <a:solidFill>
                  <a:srgbClr val="4D5156"/>
                </a:solidFill>
                <a:latin typeface="Times New Roman"/>
                <a:ea typeface="Calibri"/>
              </a:rPr>
              <a:t>bài</a:t>
            </a:r>
            <a:r>
              <a:rPr lang="en-US" dirty="0">
                <a:solidFill>
                  <a:srgbClr val="4D5156"/>
                </a:solidFill>
                <a:latin typeface="Times New Roman"/>
                <a:ea typeface="Calibri"/>
              </a:rPr>
              <a:t> </a:t>
            </a:r>
            <a:r>
              <a:rPr lang="en-US" dirty="0" err="1">
                <a:solidFill>
                  <a:srgbClr val="4D5156"/>
                </a:solidFill>
                <a:latin typeface="Times New Roman"/>
                <a:ea typeface="Calibri"/>
              </a:rPr>
              <a:t>hát</a:t>
            </a:r>
            <a:r>
              <a:rPr lang="en-US" dirty="0">
                <a:solidFill>
                  <a:srgbClr val="4D5156"/>
                </a:solidFill>
                <a:latin typeface="Times New Roman"/>
                <a:ea typeface="Calibri"/>
              </a:rPr>
              <a:t> </a:t>
            </a:r>
            <a:r>
              <a:rPr lang="en-US" dirty="0" err="1">
                <a:solidFill>
                  <a:srgbClr val="4D5156"/>
                </a:solidFill>
                <a:latin typeface="Times New Roman"/>
                <a:ea typeface="Calibri"/>
              </a:rPr>
              <a:t>Chú</a:t>
            </a:r>
            <a:r>
              <a:rPr lang="en-US" dirty="0">
                <a:solidFill>
                  <a:srgbClr val="4D5156"/>
                </a:solidFill>
                <a:latin typeface="Times New Roman"/>
                <a:ea typeface="Calibri"/>
              </a:rPr>
              <a:t> </a:t>
            </a:r>
            <a:r>
              <a:rPr lang="en-US" dirty="0" err="1">
                <a:solidFill>
                  <a:srgbClr val="4D5156"/>
                </a:solidFill>
                <a:latin typeface="Times New Roman"/>
                <a:ea typeface="Calibri"/>
              </a:rPr>
              <a:t>voi</a:t>
            </a:r>
            <a:r>
              <a:rPr lang="en-US" dirty="0">
                <a:solidFill>
                  <a:srgbClr val="4D5156"/>
                </a:solidFill>
                <a:latin typeface="Times New Roman"/>
                <a:ea typeface="Calibri"/>
              </a:rPr>
              <a:t> con ở </a:t>
            </a:r>
            <a:r>
              <a:rPr lang="en-US" dirty="0" err="1">
                <a:solidFill>
                  <a:srgbClr val="4D5156"/>
                </a:solidFill>
                <a:latin typeface="Times New Roman"/>
                <a:ea typeface="Calibri"/>
              </a:rPr>
              <a:t>Bản</a:t>
            </a:r>
            <a:r>
              <a:rPr lang="en-US" dirty="0">
                <a:solidFill>
                  <a:srgbClr val="4D5156"/>
                </a:solidFill>
                <a:latin typeface="Times New Roman"/>
                <a:ea typeface="Calibri"/>
              </a:rPr>
              <a:t> </a:t>
            </a:r>
            <a:r>
              <a:rPr lang="en-US" dirty="0" err="1">
                <a:solidFill>
                  <a:srgbClr val="4D5156"/>
                </a:solidFill>
                <a:latin typeface="Times New Roman"/>
                <a:ea typeface="Calibri"/>
              </a:rPr>
              <a:t>Đôn</a:t>
            </a:r>
            <a:r>
              <a:rPr lang="en-US" dirty="0">
                <a:solidFill>
                  <a:srgbClr val="4D5156"/>
                </a:solidFill>
                <a:latin typeface="Times New Roman"/>
                <a:ea typeface="Calibri"/>
              </a:rPr>
              <a:t> </a:t>
            </a:r>
            <a:r>
              <a:rPr lang="en-US" dirty="0" err="1">
                <a:solidFill>
                  <a:srgbClr val="4D5156"/>
                </a:solidFill>
                <a:latin typeface="Times New Roman"/>
                <a:ea typeface="Calibri"/>
              </a:rPr>
              <a:t>trong</a:t>
            </a:r>
            <a:r>
              <a:rPr lang="en-US" dirty="0">
                <a:solidFill>
                  <a:srgbClr val="4D5156"/>
                </a:solidFill>
                <a:latin typeface="Times New Roman"/>
                <a:ea typeface="Calibri"/>
              </a:rPr>
              <a:t> </a:t>
            </a:r>
            <a:r>
              <a:rPr lang="en-US" dirty="0" err="1">
                <a:solidFill>
                  <a:srgbClr val="4D5156"/>
                </a:solidFill>
                <a:latin typeface="Times New Roman"/>
                <a:ea typeface="Calibri"/>
              </a:rPr>
              <a:t>một</a:t>
            </a:r>
            <a:r>
              <a:rPr lang="en-US" dirty="0">
                <a:solidFill>
                  <a:srgbClr val="4D5156"/>
                </a:solidFill>
                <a:latin typeface="Times New Roman"/>
                <a:ea typeface="Calibri"/>
              </a:rPr>
              <a:t> </a:t>
            </a:r>
            <a:r>
              <a:rPr lang="en-US" dirty="0" err="1">
                <a:solidFill>
                  <a:srgbClr val="4D5156"/>
                </a:solidFill>
                <a:latin typeface="Times New Roman"/>
                <a:ea typeface="Calibri"/>
              </a:rPr>
              <a:t>chuyến</a:t>
            </a:r>
            <a:r>
              <a:rPr lang="en-US" dirty="0">
                <a:solidFill>
                  <a:srgbClr val="4D5156"/>
                </a:solidFill>
                <a:latin typeface="Times New Roman"/>
                <a:ea typeface="Calibri"/>
              </a:rPr>
              <a:t> </a:t>
            </a:r>
            <a:r>
              <a:rPr lang="en-US" dirty="0" err="1">
                <a:solidFill>
                  <a:srgbClr val="4D5156"/>
                </a:solidFill>
                <a:latin typeface="Times New Roman"/>
                <a:ea typeface="Calibri"/>
              </a:rPr>
              <a:t>đi</a:t>
            </a:r>
            <a:r>
              <a:rPr lang="en-US" dirty="0">
                <a:solidFill>
                  <a:srgbClr val="4D5156"/>
                </a:solidFill>
                <a:latin typeface="Times New Roman"/>
                <a:ea typeface="Calibri"/>
              </a:rPr>
              <a:t> </a:t>
            </a:r>
            <a:r>
              <a:rPr lang="en-US" dirty="0" err="1">
                <a:solidFill>
                  <a:srgbClr val="4D5156"/>
                </a:solidFill>
                <a:latin typeface="Times New Roman"/>
                <a:ea typeface="Calibri"/>
              </a:rPr>
              <a:t>thực</a:t>
            </a:r>
            <a:r>
              <a:rPr lang="en-US" dirty="0">
                <a:solidFill>
                  <a:srgbClr val="4D5156"/>
                </a:solidFill>
                <a:latin typeface="Times New Roman"/>
                <a:ea typeface="Calibri"/>
              </a:rPr>
              <a:t> </a:t>
            </a:r>
            <a:r>
              <a:rPr lang="en-US" dirty="0" err="1">
                <a:solidFill>
                  <a:srgbClr val="4D5156"/>
                </a:solidFill>
                <a:latin typeface="Times New Roman"/>
                <a:ea typeface="Calibri"/>
              </a:rPr>
              <a:t>tế</a:t>
            </a:r>
            <a:r>
              <a:rPr lang="en-US" dirty="0">
                <a:solidFill>
                  <a:srgbClr val="4D5156"/>
                </a:solidFill>
                <a:latin typeface="Times New Roman"/>
                <a:ea typeface="Calibri"/>
              </a:rPr>
              <a:t> ở </a:t>
            </a:r>
            <a:r>
              <a:rPr lang="en-US" dirty="0" err="1">
                <a:solidFill>
                  <a:srgbClr val="4D5156"/>
                </a:solidFill>
                <a:latin typeface="Times New Roman"/>
                <a:ea typeface="Calibri"/>
              </a:rPr>
              <a:t>Tây</a:t>
            </a:r>
            <a:r>
              <a:rPr lang="en-US" dirty="0">
                <a:solidFill>
                  <a:srgbClr val="4D5156"/>
                </a:solidFill>
                <a:latin typeface="Times New Roman"/>
                <a:ea typeface="Calibri"/>
              </a:rPr>
              <a:t> </a:t>
            </a:r>
            <a:r>
              <a:rPr lang="en-US" dirty="0" err="1">
                <a:solidFill>
                  <a:srgbClr val="4D5156"/>
                </a:solidFill>
                <a:latin typeface="Times New Roman"/>
                <a:ea typeface="Calibri"/>
              </a:rPr>
              <a:t>Nguyên</a:t>
            </a:r>
            <a:r>
              <a:rPr lang="en-US" dirty="0">
                <a:solidFill>
                  <a:srgbClr val="4D5156"/>
                </a:solidFill>
                <a:latin typeface="Times New Roman"/>
                <a:ea typeface="Calibri"/>
              </a:rPr>
              <a:t> </a:t>
            </a:r>
            <a:r>
              <a:rPr lang="en-US" dirty="0" err="1">
                <a:solidFill>
                  <a:srgbClr val="4D5156"/>
                </a:solidFill>
                <a:latin typeface="Times New Roman"/>
                <a:ea typeface="Calibri"/>
              </a:rPr>
              <a:t>Đắk</a:t>
            </a:r>
            <a:r>
              <a:rPr lang="en-US" dirty="0">
                <a:solidFill>
                  <a:srgbClr val="4D5156"/>
                </a:solidFill>
                <a:latin typeface="Times New Roman"/>
                <a:ea typeface="Calibri"/>
              </a:rPr>
              <a:t> </a:t>
            </a:r>
            <a:r>
              <a:rPr lang="en-US" dirty="0" err="1">
                <a:solidFill>
                  <a:srgbClr val="4D5156"/>
                </a:solidFill>
                <a:latin typeface="Times New Roman"/>
                <a:ea typeface="Calibri"/>
              </a:rPr>
              <a:t>Lắk</a:t>
            </a:r>
            <a:r>
              <a:rPr lang="en-US" dirty="0">
                <a:solidFill>
                  <a:srgbClr val="4D5156"/>
                </a:solidFill>
                <a:latin typeface="Times New Roman"/>
                <a:ea typeface="Calibri"/>
              </a:rPr>
              <a:t> </a:t>
            </a:r>
            <a:r>
              <a:rPr lang="en-US" dirty="0" err="1">
                <a:solidFill>
                  <a:srgbClr val="4D5156"/>
                </a:solidFill>
                <a:latin typeface="Times New Roman"/>
                <a:ea typeface="Calibri"/>
              </a:rPr>
              <a:t>vào</a:t>
            </a:r>
            <a:r>
              <a:rPr lang="en-US" dirty="0">
                <a:solidFill>
                  <a:srgbClr val="4D5156"/>
                </a:solidFill>
                <a:latin typeface="Times New Roman"/>
                <a:ea typeface="Calibri"/>
              </a:rPr>
              <a:t> </a:t>
            </a:r>
            <a:r>
              <a:rPr lang="en-US" dirty="0" err="1">
                <a:solidFill>
                  <a:srgbClr val="4D5156"/>
                </a:solidFill>
                <a:latin typeface="Times New Roman"/>
                <a:ea typeface="Calibri"/>
              </a:rPr>
              <a:t>mùa</a:t>
            </a:r>
            <a:r>
              <a:rPr lang="en-US" dirty="0">
                <a:solidFill>
                  <a:srgbClr val="4D5156"/>
                </a:solidFill>
                <a:latin typeface="Times New Roman"/>
                <a:ea typeface="Calibri"/>
              </a:rPr>
              <a:t> </a:t>
            </a:r>
            <a:r>
              <a:rPr lang="en-US" dirty="0" err="1">
                <a:solidFill>
                  <a:srgbClr val="4D5156"/>
                </a:solidFill>
                <a:latin typeface="Times New Roman"/>
                <a:ea typeface="Calibri"/>
              </a:rPr>
              <a:t>xuân</a:t>
            </a:r>
            <a:r>
              <a:rPr lang="en-US" dirty="0">
                <a:solidFill>
                  <a:srgbClr val="4D5156"/>
                </a:solidFill>
                <a:latin typeface="Times New Roman"/>
                <a:ea typeface="Calibri"/>
              </a:rPr>
              <a:t> </a:t>
            </a:r>
            <a:r>
              <a:rPr lang="en-US" dirty="0" err="1">
                <a:solidFill>
                  <a:srgbClr val="4D5156"/>
                </a:solidFill>
                <a:latin typeface="Times New Roman"/>
                <a:ea typeface="Calibri"/>
              </a:rPr>
              <a:t>năm</a:t>
            </a:r>
            <a:r>
              <a:rPr lang="en-US" dirty="0">
                <a:solidFill>
                  <a:srgbClr val="4D5156"/>
                </a:solidFill>
                <a:latin typeface="Times New Roman"/>
                <a:ea typeface="Calibri"/>
              </a:rPr>
              <a:t> 1983. Khi </a:t>
            </a:r>
            <a:r>
              <a:rPr lang="en-US" dirty="0" err="1">
                <a:solidFill>
                  <a:srgbClr val="4D5156"/>
                </a:solidFill>
                <a:latin typeface="Times New Roman"/>
                <a:ea typeface="Calibri"/>
              </a:rPr>
              <a:t>ông</a:t>
            </a:r>
            <a:r>
              <a:rPr lang="en-US" dirty="0">
                <a:solidFill>
                  <a:srgbClr val="4D5156"/>
                </a:solidFill>
                <a:latin typeface="Times New Roman"/>
                <a:ea typeface="Calibri"/>
              </a:rPr>
              <a:t> </a:t>
            </a:r>
            <a:r>
              <a:rPr lang="en-US" dirty="0" err="1">
                <a:solidFill>
                  <a:srgbClr val="4D5156"/>
                </a:solidFill>
                <a:latin typeface="Times New Roman"/>
                <a:ea typeface="Calibri"/>
              </a:rPr>
              <a:t>đến</a:t>
            </a:r>
            <a:r>
              <a:rPr lang="en-US" dirty="0">
                <a:solidFill>
                  <a:srgbClr val="4D5156"/>
                </a:solidFill>
                <a:latin typeface="Times New Roman"/>
                <a:ea typeface="Calibri"/>
              </a:rPr>
              <a:t>  </a:t>
            </a:r>
            <a:r>
              <a:rPr lang="en-US" dirty="0" err="1">
                <a:solidFill>
                  <a:srgbClr val="4D5156"/>
                </a:solidFill>
                <a:latin typeface="Times New Roman"/>
                <a:ea typeface="Calibri"/>
              </a:rPr>
              <a:t>Buôn</a:t>
            </a:r>
            <a:r>
              <a:rPr lang="en-US" dirty="0">
                <a:solidFill>
                  <a:srgbClr val="4D5156"/>
                </a:solidFill>
                <a:latin typeface="Times New Roman"/>
                <a:ea typeface="Calibri"/>
              </a:rPr>
              <a:t> </a:t>
            </a:r>
            <a:r>
              <a:rPr lang="en-US" dirty="0" err="1">
                <a:solidFill>
                  <a:srgbClr val="4D5156"/>
                </a:solidFill>
                <a:latin typeface="Times New Roman"/>
                <a:ea typeface="Calibri"/>
              </a:rPr>
              <a:t>Đôn</a:t>
            </a:r>
            <a:r>
              <a:rPr lang="en-US" dirty="0">
                <a:solidFill>
                  <a:srgbClr val="4D5156"/>
                </a:solidFill>
                <a:latin typeface="Times New Roman"/>
                <a:ea typeface="Calibri"/>
              </a:rPr>
              <a:t> </a:t>
            </a:r>
            <a:r>
              <a:rPr lang="en-US" dirty="0" err="1">
                <a:solidFill>
                  <a:srgbClr val="4D5156"/>
                </a:solidFill>
                <a:latin typeface="Times New Roman"/>
                <a:ea typeface="Calibri"/>
              </a:rPr>
              <a:t>thì</a:t>
            </a:r>
            <a:r>
              <a:rPr lang="en-US" dirty="0">
                <a:solidFill>
                  <a:srgbClr val="4D5156"/>
                </a:solidFill>
                <a:latin typeface="Times New Roman"/>
                <a:ea typeface="Calibri"/>
              </a:rPr>
              <a:t> </a:t>
            </a:r>
            <a:r>
              <a:rPr lang="en-US" dirty="0" err="1">
                <a:solidFill>
                  <a:srgbClr val="4D5156"/>
                </a:solidFill>
                <a:latin typeface="Times New Roman"/>
                <a:ea typeface="Calibri"/>
              </a:rPr>
              <a:t>voi</a:t>
            </a:r>
            <a:r>
              <a:rPr lang="en-US" dirty="0">
                <a:solidFill>
                  <a:srgbClr val="4D5156"/>
                </a:solidFill>
                <a:latin typeface="Times New Roman"/>
                <a:ea typeface="Calibri"/>
              </a:rPr>
              <a:t> </a:t>
            </a:r>
            <a:r>
              <a:rPr lang="en-US" dirty="0" err="1">
                <a:solidFill>
                  <a:srgbClr val="4D5156"/>
                </a:solidFill>
                <a:latin typeface="Times New Roman"/>
                <a:ea typeface="Calibri"/>
              </a:rPr>
              <a:t>lớn</a:t>
            </a:r>
            <a:r>
              <a:rPr lang="en-US" dirty="0">
                <a:solidFill>
                  <a:srgbClr val="4D5156"/>
                </a:solidFill>
                <a:latin typeface="Times New Roman"/>
                <a:ea typeface="Calibri"/>
              </a:rPr>
              <a:t> </a:t>
            </a:r>
            <a:r>
              <a:rPr lang="en-US" dirty="0" err="1">
                <a:solidFill>
                  <a:srgbClr val="4D5156"/>
                </a:solidFill>
                <a:latin typeface="Times New Roman"/>
                <a:ea typeface="Calibri"/>
              </a:rPr>
              <a:t>đi</a:t>
            </a:r>
            <a:r>
              <a:rPr lang="en-US" dirty="0">
                <a:solidFill>
                  <a:srgbClr val="4D5156"/>
                </a:solidFill>
                <a:latin typeface="Times New Roman"/>
                <a:ea typeface="Calibri"/>
              </a:rPr>
              <a:t> </a:t>
            </a:r>
            <a:r>
              <a:rPr lang="en-US" dirty="0" err="1">
                <a:solidFill>
                  <a:srgbClr val="4D5156"/>
                </a:solidFill>
                <a:latin typeface="Times New Roman"/>
                <a:ea typeface="Calibri"/>
              </a:rPr>
              <a:t>làm</a:t>
            </a:r>
            <a:r>
              <a:rPr lang="en-US" dirty="0">
                <a:solidFill>
                  <a:srgbClr val="4D5156"/>
                </a:solidFill>
                <a:latin typeface="Times New Roman"/>
                <a:ea typeface="Calibri"/>
              </a:rPr>
              <a:t>, ở </a:t>
            </a:r>
            <a:r>
              <a:rPr lang="en-US" dirty="0" err="1">
                <a:solidFill>
                  <a:srgbClr val="4D5156"/>
                </a:solidFill>
                <a:latin typeface="Times New Roman"/>
                <a:ea typeface="Calibri"/>
              </a:rPr>
              <a:t>nhà</a:t>
            </a:r>
            <a:r>
              <a:rPr lang="en-US" dirty="0">
                <a:solidFill>
                  <a:srgbClr val="4D5156"/>
                </a:solidFill>
                <a:latin typeface="Times New Roman"/>
                <a:ea typeface="Calibri"/>
              </a:rPr>
              <a:t> </a:t>
            </a:r>
            <a:r>
              <a:rPr lang="en-US" dirty="0" err="1">
                <a:solidFill>
                  <a:srgbClr val="4D5156"/>
                </a:solidFill>
                <a:latin typeface="Times New Roman"/>
                <a:ea typeface="Calibri"/>
              </a:rPr>
              <a:t>chỉ</a:t>
            </a:r>
            <a:r>
              <a:rPr lang="en-US" dirty="0">
                <a:solidFill>
                  <a:srgbClr val="4D5156"/>
                </a:solidFill>
                <a:latin typeface="Times New Roman"/>
                <a:ea typeface="Calibri"/>
              </a:rPr>
              <a:t> </a:t>
            </a:r>
            <a:r>
              <a:rPr lang="en-US" dirty="0" err="1">
                <a:solidFill>
                  <a:srgbClr val="4D5156"/>
                </a:solidFill>
                <a:latin typeface="Times New Roman"/>
                <a:ea typeface="Calibri"/>
              </a:rPr>
              <a:t>còn</a:t>
            </a:r>
            <a:r>
              <a:rPr lang="en-US" dirty="0">
                <a:solidFill>
                  <a:srgbClr val="4D5156"/>
                </a:solidFill>
                <a:latin typeface="Times New Roman"/>
                <a:ea typeface="Calibri"/>
              </a:rPr>
              <a:t> </a:t>
            </a:r>
            <a:r>
              <a:rPr lang="en-US" dirty="0" err="1">
                <a:solidFill>
                  <a:srgbClr val="4D5156"/>
                </a:solidFill>
                <a:latin typeface="Times New Roman"/>
                <a:ea typeface="Calibri"/>
              </a:rPr>
              <a:t>lại</a:t>
            </a:r>
            <a:r>
              <a:rPr lang="en-US" dirty="0">
                <a:solidFill>
                  <a:srgbClr val="4D5156"/>
                </a:solidFill>
                <a:latin typeface="Times New Roman"/>
                <a:ea typeface="Calibri"/>
              </a:rPr>
              <a:t>  </a:t>
            </a:r>
            <a:r>
              <a:rPr lang="en-US" dirty="0" err="1">
                <a:solidFill>
                  <a:srgbClr val="4D5156"/>
                </a:solidFill>
                <a:latin typeface="Times New Roman"/>
                <a:ea typeface="Calibri"/>
              </a:rPr>
              <a:t>những</a:t>
            </a:r>
            <a:r>
              <a:rPr lang="en-US" dirty="0">
                <a:solidFill>
                  <a:srgbClr val="4D5156"/>
                </a:solidFill>
                <a:latin typeface="Times New Roman"/>
                <a:ea typeface="Calibri"/>
              </a:rPr>
              <a:t> </a:t>
            </a:r>
            <a:r>
              <a:rPr lang="en-US" dirty="0" err="1">
                <a:solidFill>
                  <a:srgbClr val="4D5156"/>
                </a:solidFill>
                <a:latin typeface="Times New Roman"/>
                <a:ea typeface="Calibri"/>
              </a:rPr>
              <a:t>chú</a:t>
            </a:r>
            <a:r>
              <a:rPr lang="en-US" dirty="0">
                <a:solidFill>
                  <a:srgbClr val="4D5156"/>
                </a:solidFill>
                <a:latin typeface="Times New Roman"/>
                <a:ea typeface="Calibri"/>
              </a:rPr>
              <a:t> </a:t>
            </a:r>
            <a:r>
              <a:rPr lang="en-US" dirty="0" err="1">
                <a:solidFill>
                  <a:srgbClr val="4D5156"/>
                </a:solidFill>
                <a:latin typeface="Times New Roman"/>
                <a:ea typeface="Calibri"/>
              </a:rPr>
              <a:t>voi</a:t>
            </a:r>
            <a:r>
              <a:rPr lang="en-US" dirty="0">
                <a:solidFill>
                  <a:srgbClr val="4D5156"/>
                </a:solidFill>
                <a:latin typeface="Times New Roman"/>
                <a:ea typeface="Calibri"/>
              </a:rPr>
              <a:t> con </a:t>
            </a:r>
            <a:r>
              <a:rPr lang="en-US" dirty="0" err="1">
                <a:solidFill>
                  <a:srgbClr val="4D5156"/>
                </a:solidFill>
                <a:latin typeface="Times New Roman"/>
                <a:ea typeface="Calibri"/>
              </a:rPr>
              <a:t>dễ</a:t>
            </a:r>
            <a:r>
              <a:rPr lang="en-US" dirty="0">
                <a:solidFill>
                  <a:srgbClr val="4D5156"/>
                </a:solidFill>
                <a:latin typeface="Times New Roman"/>
                <a:ea typeface="Calibri"/>
              </a:rPr>
              <a:t> </a:t>
            </a:r>
            <a:r>
              <a:rPr lang="en-US" dirty="0" err="1">
                <a:solidFill>
                  <a:srgbClr val="4D5156"/>
                </a:solidFill>
                <a:latin typeface="Times New Roman"/>
                <a:ea typeface="Calibri"/>
              </a:rPr>
              <a:t>thương</a:t>
            </a:r>
            <a:r>
              <a:rPr lang="en-US" dirty="0">
                <a:solidFill>
                  <a:srgbClr val="4D5156"/>
                </a:solidFill>
                <a:latin typeface="Times New Roman"/>
                <a:ea typeface="Calibri"/>
              </a:rPr>
              <a:t> </a:t>
            </a:r>
            <a:r>
              <a:rPr lang="en-US" dirty="0" err="1">
                <a:solidFill>
                  <a:srgbClr val="4D5156"/>
                </a:solidFill>
                <a:latin typeface="Times New Roman"/>
                <a:ea typeface="Calibri"/>
              </a:rPr>
              <a:t>và</a:t>
            </a:r>
            <a:r>
              <a:rPr lang="en-US" dirty="0">
                <a:solidFill>
                  <a:srgbClr val="4D5156"/>
                </a:solidFill>
                <a:latin typeface="Times New Roman"/>
                <a:ea typeface="Calibri"/>
              </a:rPr>
              <a:t> </a:t>
            </a:r>
            <a:r>
              <a:rPr lang="en-US" dirty="0" err="1">
                <a:solidFill>
                  <a:srgbClr val="4D5156"/>
                </a:solidFill>
                <a:latin typeface="Times New Roman"/>
                <a:ea typeface="Calibri"/>
              </a:rPr>
              <a:t>vui</a:t>
            </a:r>
            <a:r>
              <a:rPr lang="en-US" dirty="0">
                <a:solidFill>
                  <a:srgbClr val="4D5156"/>
                </a:solidFill>
                <a:latin typeface="Times New Roman"/>
                <a:ea typeface="Calibri"/>
              </a:rPr>
              <a:t> </a:t>
            </a:r>
            <a:r>
              <a:rPr lang="en-US" dirty="0" err="1">
                <a:solidFill>
                  <a:srgbClr val="4D5156"/>
                </a:solidFill>
                <a:latin typeface="Times New Roman"/>
                <a:ea typeface="Calibri"/>
              </a:rPr>
              <a:t>nhộn</a:t>
            </a:r>
            <a:r>
              <a:rPr lang="en-US" dirty="0">
                <a:solidFill>
                  <a:srgbClr val="4D5156"/>
                </a:solidFill>
                <a:latin typeface="Times New Roman"/>
                <a:ea typeface="Calibri"/>
              </a:rPr>
              <a:t>.  </a:t>
            </a:r>
            <a:r>
              <a:rPr lang="en-US" dirty="0" err="1">
                <a:solidFill>
                  <a:srgbClr val="4D5156"/>
                </a:solidFill>
                <a:latin typeface="Times New Roman"/>
                <a:ea typeface="Calibri"/>
              </a:rPr>
              <a:t>Kể</a:t>
            </a:r>
            <a:r>
              <a:rPr lang="en-US" dirty="0">
                <a:solidFill>
                  <a:srgbClr val="4D5156"/>
                </a:solidFill>
                <a:latin typeface="Times New Roman"/>
                <a:ea typeface="Calibri"/>
              </a:rPr>
              <a:t> </a:t>
            </a:r>
            <a:r>
              <a:rPr lang="en-US" dirty="0" err="1">
                <a:solidFill>
                  <a:srgbClr val="4D5156"/>
                </a:solidFill>
                <a:latin typeface="Times New Roman"/>
                <a:ea typeface="Calibri"/>
              </a:rPr>
              <a:t>từ</a:t>
            </a:r>
            <a:r>
              <a:rPr lang="en-US" dirty="0">
                <a:solidFill>
                  <a:srgbClr val="4D5156"/>
                </a:solidFill>
                <a:latin typeface="Times New Roman"/>
                <a:ea typeface="Calibri"/>
              </a:rPr>
              <a:t> </a:t>
            </a:r>
            <a:r>
              <a:rPr lang="en-US" dirty="0" err="1">
                <a:solidFill>
                  <a:srgbClr val="4D5156"/>
                </a:solidFill>
                <a:latin typeface="Times New Roman"/>
                <a:ea typeface="Calibri"/>
              </a:rPr>
              <a:t>đó</a:t>
            </a:r>
            <a:r>
              <a:rPr lang="en-US" dirty="0">
                <a:solidFill>
                  <a:srgbClr val="4D5156"/>
                </a:solidFill>
                <a:latin typeface="Times New Roman"/>
                <a:ea typeface="Calibri"/>
              </a:rPr>
              <a:t>, </a:t>
            </a:r>
            <a:r>
              <a:rPr lang="en-US" dirty="0" err="1">
                <a:solidFill>
                  <a:srgbClr val="4D5156"/>
                </a:solidFill>
                <a:latin typeface="Times New Roman"/>
                <a:ea typeface="Calibri"/>
              </a:rPr>
              <a:t>anh</a:t>
            </a:r>
            <a:r>
              <a:rPr lang="en-US" dirty="0">
                <a:solidFill>
                  <a:srgbClr val="4D5156"/>
                </a:solidFill>
                <a:latin typeface="Times New Roman"/>
                <a:ea typeface="Calibri"/>
              </a:rPr>
              <a:t> </a:t>
            </a:r>
            <a:r>
              <a:rPr lang="en-US" dirty="0" err="1">
                <a:solidFill>
                  <a:srgbClr val="4D5156"/>
                </a:solidFill>
                <a:latin typeface="Times New Roman"/>
                <a:ea typeface="Calibri"/>
              </a:rPr>
              <a:t>đã</a:t>
            </a:r>
            <a:r>
              <a:rPr lang="en-US" dirty="0">
                <a:solidFill>
                  <a:srgbClr val="4D5156"/>
                </a:solidFill>
                <a:latin typeface="Times New Roman"/>
                <a:ea typeface="Calibri"/>
              </a:rPr>
              <a:t> </a:t>
            </a:r>
            <a:r>
              <a:rPr lang="en-US" dirty="0" err="1">
                <a:solidFill>
                  <a:srgbClr val="4D5156"/>
                </a:solidFill>
                <a:latin typeface="Times New Roman"/>
                <a:ea typeface="Calibri"/>
              </a:rPr>
              <a:t>sáng</a:t>
            </a:r>
            <a:r>
              <a:rPr lang="en-US" dirty="0">
                <a:solidFill>
                  <a:srgbClr val="4D5156"/>
                </a:solidFill>
                <a:latin typeface="Times New Roman"/>
                <a:ea typeface="Calibri"/>
              </a:rPr>
              <a:t> </a:t>
            </a:r>
            <a:r>
              <a:rPr lang="en-US" dirty="0" err="1">
                <a:solidFill>
                  <a:srgbClr val="4D5156"/>
                </a:solidFill>
                <a:latin typeface="Times New Roman"/>
                <a:ea typeface="Calibri"/>
              </a:rPr>
              <a:t>tác</a:t>
            </a:r>
            <a:r>
              <a:rPr lang="en-US" dirty="0">
                <a:solidFill>
                  <a:srgbClr val="4D5156"/>
                </a:solidFill>
                <a:latin typeface="Times New Roman"/>
                <a:ea typeface="Calibri"/>
              </a:rPr>
              <a:t> </a:t>
            </a:r>
            <a:r>
              <a:rPr lang="en-US" dirty="0" err="1">
                <a:solidFill>
                  <a:srgbClr val="4D5156"/>
                </a:solidFill>
                <a:latin typeface="Times New Roman"/>
                <a:ea typeface="Calibri"/>
              </a:rPr>
              <a:t>các</a:t>
            </a:r>
            <a:r>
              <a:rPr lang="en-US" dirty="0">
                <a:solidFill>
                  <a:srgbClr val="4D5156"/>
                </a:solidFill>
                <a:latin typeface="Times New Roman"/>
                <a:ea typeface="Calibri"/>
              </a:rPr>
              <a:t> ca </a:t>
            </a:r>
            <a:r>
              <a:rPr lang="en-US" dirty="0" err="1">
                <a:solidFill>
                  <a:srgbClr val="4D5156"/>
                </a:solidFill>
                <a:latin typeface="Times New Roman"/>
                <a:ea typeface="Calibri"/>
              </a:rPr>
              <a:t>khúc</a:t>
            </a:r>
            <a:r>
              <a:rPr lang="en-US" dirty="0">
                <a:solidFill>
                  <a:srgbClr val="4D5156"/>
                </a:solidFill>
                <a:latin typeface="Times New Roman"/>
                <a:ea typeface="Calibri"/>
              </a:rPr>
              <a:t> </a:t>
            </a:r>
            <a:r>
              <a:rPr lang="en-US" dirty="0" err="1">
                <a:solidFill>
                  <a:srgbClr val="4D5156"/>
                </a:solidFill>
                <a:latin typeface="Times New Roman"/>
                <a:ea typeface="Calibri"/>
              </a:rPr>
              <a:t>dựa</a:t>
            </a:r>
            <a:r>
              <a:rPr lang="en-US" dirty="0">
                <a:solidFill>
                  <a:srgbClr val="4D5156"/>
                </a:solidFill>
                <a:latin typeface="Times New Roman"/>
                <a:ea typeface="Calibri"/>
              </a:rPr>
              <a:t> </a:t>
            </a:r>
            <a:r>
              <a:rPr lang="en-US" dirty="0" err="1">
                <a:solidFill>
                  <a:srgbClr val="4D5156"/>
                </a:solidFill>
                <a:latin typeface="Times New Roman"/>
                <a:ea typeface="Calibri"/>
              </a:rPr>
              <a:t>trên</a:t>
            </a:r>
            <a:r>
              <a:rPr lang="en-US" dirty="0">
                <a:solidFill>
                  <a:srgbClr val="4D5156"/>
                </a:solidFill>
                <a:latin typeface="Times New Roman"/>
                <a:ea typeface="Calibri"/>
              </a:rPr>
              <a:t> </a:t>
            </a:r>
            <a:r>
              <a:rPr lang="en-US" dirty="0" err="1">
                <a:solidFill>
                  <a:srgbClr val="4D5156"/>
                </a:solidFill>
                <a:latin typeface="Times New Roman"/>
                <a:ea typeface="Calibri"/>
              </a:rPr>
              <a:t>dân</a:t>
            </a:r>
            <a:r>
              <a:rPr lang="en-US" dirty="0">
                <a:solidFill>
                  <a:srgbClr val="4D5156"/>
                </a:solidFill>
                <a:latin typeface="Times New Roman"/>
                <a:ea typeface="Calibri"/>
              </a:rPr>
              <a:t> ca Ê ĐÊ</a:t>
            </a:r>
            <a:endParaRPr lang="en-US" dirty="0"/>
          </a:p>
        </p:txBody>
      </p:sp>
    </p:spTree>
    <p:extLst>
      <p:ext uri="{BB962C8B-B14F-4D97-AF65-F5344CB8AC3E}">
        <p14:creationId xmlns:p14="http://schemas.microsoft.com/office/powerpoint/2010/main" val="2982540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03648" y="11439"/>
            <a:ext cx="4572000" cy="1754326"/>
          </a:xfrm>
          <a:prstGeom prst="rect">
            <a:avLst/>
          </a:prstGeom>
        </p:spPr>
        <p:txBody>
          <a:bodyPr>
            <a:spAutoFit/>
          </a:bodyPr>
          <a:lstStyle/>
          <a:p>
            <a:r>
              <a:rPr lang="en-US">
                <a:latin typeface="Times New Roman"/>
                <a:ea typeface="Times New Roman"/>
              </a:rPr>
              <a:t> </a:t>
            </a:r>
            <a:r>
              <a:rPr lang="en-US" sz="3600">
                <a:latin typeface="Times New Roman"/>
                <a:ea typeface="Times New Roman"/>
              </a:rPr>
              <a:t>Nghe lại bài </a:t>
            </a:r>
            <a:r>
              <a:rPr lang="en-US" sz="3600" i="1">
                <a:latin typeface="Times New Roman"/>
                <a:ea typeface="Times New Roman"/>
              </a:rPr>
              <a:t>Chú voi con ở Bản Đôn</a:t>
            </a:r>
            <a:r>
              <a:rPr lang="en-US" sz="3600">
                <a:latin typeface="Times New Roman"/>
                <a:ea typeface="Times New Roman"/>
              </a:rPr>
              <a:t> hỏi giai điệu như thế nào? </a:t>
            </a:r>
            <a:endParaRPr lang="en-US" sz="3600"/>
          </a:p>
        </p:txBody>
      </p:sp>
      <p:pic>
        <p:nvPicPr>
          <p:cNvPr id="6"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5378773"/>
            <a:ext cx="609600" cy="609600"/>
          </a:xfrm>
          <a:prstGeom prst="rect">
            <a:avLst/>
          </a:prstGeom>
        </p:spPr>
      </p:pic>
    </p:spTree>
    <p:extLst>
      <p:ext uri="{BB962C8B-B14F-4D97-AF65-F5344CB8AC3E}">
        <p14:creationId xmlns:p14="http://schemas.microsoft.com/office/powerpoint/2010/main" val="566080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697" y="-10375"/>
            <a:ext cx="7653412" cy="6828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áº¿t quáº£ hÃ¬nh áº£nh cho pháº¡m tuyÃªn"/>
          <p:cNvPicPr>
            <a:picLocks noChangeAspect="1" noChangeArrowheads="1"/>
          </p:cNvPicPr>
          <p:nvPr/>
        </p:nvPicPr>
        <p:blipFill rotWithShape="1">
          <a:blip r:embed="rId3">
            <a:extLst>
              <a:ext uri="{28A0092B-C50C-407E-A947-70E740481C1C}">
                <a14:useLocalDpi xmlns:a14="http://schemas.microsoft.com/office/drawing/2010/main" val="0"/>
              </a:ext>
            </a:extLst>
          </a:blip>
          <a:srcRect l="17426" r="21942"/>
          <a:stretch/>
        </p:blipFill>
        <p:spPr bwMode="auto">
          <a:xfrm>
            <a:off x="20750" y="2835502"/>
            <a:ext cx="4119201" cy="40224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4645210"/>
            <a:ext cx="306288" cy="245554"/>
          </a:xfrm>
          <a:prstGeom prst="rect">
            <a:avLst/>
          </a:prstGeom>
        </p:spPr>
      </p:pic>
    </p:spTree>
    <p:extLst>
      <p:ext uri="{BB962C8B-B14F-4D97-AF65-F5344CB8AC3E}">
        <p14:creationId xmlns:p14="http://schemas.microsoft.com/office/powerpoint/2010/main" val="23199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7265097" y="828780"/>
            <a:ext cx="475680" cy="381357"/>
          </a:xfrm>
          <a:prstGeom prst="rect">
            <a:avLst/>
          </a:prstGeom>
        </p:spPr>
      </p:pic>
    </p:spTree>
    <p:extLst>
      <p:ext uri="{BB962C8B-B14F-4D97-AF65-F5344CB8AC3E}">
        <p14:creationId xmlns:p14="http://schemas.microsoft.com/office/powerpoint/2010/main" val="3728407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sp>
        <p:nvSpPr>
          <p:cNvPr id="5" name="TextBox 4"/>
          <p:cNvSpPr txBox="1"/>
          <p:nvPr/>
        </p:nvSpPr>
        <p:spPr>
          <a:xfrm>
            <a:off x="0" y="6546359"/>
            <a:ext cx="7092280" cy="369332"/>
          </a:xfrm>
          <a:prstGeom prst="rect">
            <a:avLst/>
          </a:prstGeom>
          <a:noFill/>
        </p:spPr>
        <p:txBody>
          <a:bodyPr wrap="square" rtlCol="0">
            <a:spAutoFit/>
          </a:bodyPr>
          <a:lstStyle/>
          <a:p>
            <a:r>
              <a:rPr lang="en-US" i="1">
                <a:solidFill>
                  <a:srgbClr val="FF0000"/>
                </a:solidFill>
              </a:rPr>
              <a:t>Bản quyền TT ÂN Phi Trường 0987508433 cấm chia sẻ dưới mọi hình thức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9752" y="2780928"/>
            <a:ext cx="308971" cy="247705"/>
          </a:xfrm>
          <a:prstGeom prst="rect">
            <a:avLst/>
          </a:prstGeom>
        </p:spPr>
      </p:pic>
      <p:pic>
        <p:nvPicPr>
          <p:cNvPr id="7" name="beat 1 lan bg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984" y="5013176"/>
            <a:ext cx="609600" cy="609600"/>
          </a:xfrm>
          <a:prstGeom prst="rect">
            <a:avLst/>
          </a:prstGeom>
        </p:spPr>
      </p:pic>
    </p:spTree>
    <p:extLst>
      <p:ext uri="{BB962C8B-B14F-4D97-AF65-F5344CB8AC3E}">
        <p14:creationId xmlns:p14="http://schemas.microsoft.com/office/powerpoint/2010/main" val="39487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 y="1124744"/>
            <a:ext cx="9122831" cy="5733256"/>
          </a:xfrm>
          <a:prstGeom prst="rect">
            <a:avLst/>
          </a:prstGeom>
        </p:spPr>
      </p:pic>
      <p:sp>
        <p:nvSpPr>
          <p:cNvPr id="5" name="Rectangle 4"/>
          <p:cNvSpPr/>
          <p:nvPr/>
        </p:nvSpPr>
        <p:spPr>
          <a:xfrm>
            <a:off x="4564151" y="36639"/>
            <a:ext cx="4572000" cy="954107"/>
          </a:xfrm>
          <a:prstGeom prst="rect">
            <a:avLst/>
          </a:prstGeom>
        </p:spPr>
        <p:txBody>
          <a:bodyPr>
            <a:spAutoFit/>
          </a:bodyPr>
          <a:lstStyle/>
          <a:p>
            <a:pPr algn="just">
              <a:spcAft>
                <a:spcPts val="0"/>
              </a:spcAft>
              <a:tabLst>
                <a:tab pos="283210" algn="l"/>
              </a:tabLst>
            </a:pPr>
            <a:r>
              <a:rPr lang="en-US" sz="2800" b="1">
                <a:latin typeface="Times New Roman"/>
                <a:ea typeface="Times New Roman"/>
              </a:rPr>
              <a:t>Đọc tên các nốt nhạc và thực hiện theo kí hiệu bàn tay.</a:t>
            </a:r>
            <a:endParaRPr lang="en-US" sz="2800">
              <a:effectLst/>
              <a:latin typeface="Times New Roman"/>
              <a:ea typeface="Calibri"/>
            </a:endParaRPr>
          </a:p>
        </p:txBody>
      </p:sp>
      <p:sp>
        <p:nvSpPr>
          <p:cNvPr id="6" name="Rectangle 5"/>
          <p:cNvSpPr/>
          <p:nvPr/>
        </p:nvSpPr>
        <p:spPr>
          <a:xfrm>
            <a:off x="-7849" y="0"/>
            <a:ext cx="4572000" cy="954107"/>
          </a:xfrm>
          <a:prstGeom prst="rect">
            <a:avLst/>
          </a:prstGeom>
        </p:spPr>
        <p:txBody>
          <a:bodyPr>
            <a:spAutoFit/>
          </a:bodyPr>
          <a:lstStyle/>
          <a:p>
            <a:pPr lvl="0" algn="just"/>
            <a:r>
              <a:rPr lang="en-US" sz="2800" b="1">
                <a:solidFill>
                  <a:srgbClr val="FC330E"/>
                </a:solidFill>
                <a:latin typeface="Times New Roman"/>
                <a:ea typeface="Arial"/>
              </a:rPr>
              <a:t>VẬN DỤNG – SÁNG TẠO</a:t>
            </a:r>
            <a:endParaRPr lang="en-US" sz="2800">
              <a:solidFill>
                <a:prstClr val="black"/>
              </a:solidFill>
              <a:latin typeface="Times New Roman"/>
              <a:ea typeface="Calibri"/>
            </a:endParaRPr>
          </a:p>
          <a:p>
            <a:pPr lvl="0" algn="just"/>
            <a:r>
              <a:rPr lang="en-US" sz="2800" b="1">
                <a:solidFill>
                  <a:prstClr val="black"/>
                </a:solidFill>
                <a:latin typeface="Times New Roman"/>
                <a:ea typeface="Arial"/>
              </a:rPr>
              <a:t>3. Vận dụng – Sáng tạo</a:t>
            </a:r>
            <a:endParaRPr lang="en-US" sz="2800">
              <a:solidFill>
                <a:prstClr val="black"/>
              </a:solidFill>
              <a:latin typeface="Times New Roman"/>
              <a:ea typeface="Calibri"/>
            </a:endParaRPr>
          </a:p>
        </p:txBody>
      </p:sp>
      <p:sp>
        <p:nvSpPr>
          <p:cNvPr id="7" name="Rectangle 6"/>
          <p:cNvSpPr/>
          <p:nvPr/>
        </p:nvSpPr>
        <p:spPr>
          <a:xfrm>
            <a:off x="21168" y="880419"/>
            <a:ext cx="6574236" cy="905056"/>
          </a:xfrm>
          <a:prstGeom prst="rect">
            <a:avLst/>
          </a:prstGeom>
        </p:spPr>
        <p:txBody>
          <a:bodyPr wrap="none">
            <a:spAutoFit/>
          </a:bodyPr>
          <a:lstStyle/>
          <a:p>
            <a:pPr algn="just">
              <a:lnSpc>
                <a:spcPct val="150000"/>
              </a:lnSpc>
              <a:spcAft>
                <a:spcPts val="0"/>
              </a:spcAft>
            </a:pPr>
            <a:r>
              <a:rPr lang="en-US" sz="4000">
                <a:latin typeface="Times New Roman"/>
                <a:ea typeface="Times New Roman"/>
              </a:rPr>
              <a:t>HS thực hiện thê tay theo hình.</a:t>
            </a:r>
            <a:endParaRPr lang="en-US" sz="4000">
              <a:effectLst/>
              <a:latin typeface="Times New Roman"/>
              <a:ea typeface="Calibri"/>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165" y="6569078"/>
            <a:ext cx="306288" cy="245554"/>
          </a:xfrm>
          <a:prstGeom prst="rect">
            <a:avLst/>
          </a:prstGeom>
        </p:spPr>
      </p:pic>
    </p:spTree>
    <p:extLst>
      <p:ext uri="{BB962C8B-B14F-4D97-AF65-F5344CB8AC3E}">
        <p14:creationId xmlns:p14="http://schemas.microsoft.com/office/powerpoint/2010/main" val="210865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TotalTime>
  <Words>323</Words>
  <Application>Microsoft Office PowerPoint</Application>
  <PresentationFormat>On-screen Show (4:3)</PresentationFormat>
  <Paragraphs>16</Paragraphs>
  <Slides>11</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Vũ Thu Trang</cp:lastModifiedBy>
  <cp:revision>71</cp:revision>
  <dcterms:created xsi:type="dcterms:W3CDTF">2021-06-22T02:23:00Z</dcterms:created>
  <dcterms:modified xsi:type="dcterms:W3CDTF">2022-02-07T14:37:09Z</dcterms:modified>
</cp:coreProperties>
</file>