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81" r:id="rId5"/>
    <p:sldId id="270" r:id="rId6"/>
    <p:sldId id="271" r:id="rId7"/>
    <p:sldId id="282" r:id="rId8"/>
    <p:sldId id="283" r:id="rId9"/>
    <p:sldId id="279" r:id="rId10"/>
    <p:sldId id="284" r:id="rId11"/>
    <p:sldId id="285" r:id="rId12"/>
    <p:sldId id="286" r:id="rId13"/>
    <p:sldId id="287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82" d="100"/>
          <a:sy n="82" d="100"/>
        </p:scale>
        <p:origin x="132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– Nghe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Ru con (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lần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1)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và</a:t>
            </a:r>
            <a:r>
              <a:rPr lang="vi-VN" sz="2800" dirty="0">
                <a:solidFill>
                  <a:prstClr val="black"/>
                </a:solidFill>
                <a:latin typeface="Times New Roman"/>
                <a:ea typeface="Calibri"/>
              </a:rPr>
              <a:t> trả lời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Times New Roman"/>
                <a:ea typeface="Calibri"/>
              </a:rPr>
              <a:t>-</a:t>
            </a:r>
            <a:r>
              <a:rPr lang="vi-VN" sz="2400" dirty="0">
                <a:latin typeface="Times New Roman"/>
                <a:ea typeface="Calibri"/>
              </a:rPr>
              <a:t>Ng</a:t>
            </a:r>
            <a:r>
              <a:rPr lang="en-US" sz="2400" dirty="0">
                <a:latin typeface="Times New Roman"/>
                <a:ea typeface="Calibri"/>
              </a:rPr>
              <a:t>he </a:t>
            </a:r>
            <a:r>
              <a:rPr lang="en-US" sz="2400" dirty="0" err="1">
                <a:latin typeface="Times New Roman"/>
                <a:ea typeface="Calibri"/>
              </a:rPr>
              <a:t>lại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bài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hát</a:t>
            </a:r>
            <a:r>
              <a:rPr lang="en-US" sz="2400" dirty="0">
                <a:latin typeface="Times New Roman"/>
                <a:ea typeface="Calibri"/>
              </a:rPr>
              <a:t> Ru con </a:t>
            </a:r>
            <a:r>
              <a:rPr lang="en-US" sz="2400" dirty="0" err="1">
                <a:latin typeface="Times New Roman"/>
                <a:ea typeface="Calibri"/>
              </a:rPr>
              <a:t>lần</a:t>
            </a:r>
            <a:r>
              <a:rPr lang="en-US" sz="2400" dirty="0">
                <a:latin typeface="Times New Roman"/>
                <a:ea typeface="Calibri"/>
              </a:rPr>
              <a:t> 2, </a:t>
            </a:r>
            <a:r>
              <a:rPr lang="en-US" sz="2400" dirty="0" err="1">
                <a:latin typeface="Times New Roman"/>
                <a:ea typeface="Calibri"/>
              </a:rPr>
              <a:t>trong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quá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trình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nghe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và</a:t>
            </a:r>
            <a:r>
              <a:rPr lang="en-US" sz="2400" dirty="0">
                <a:latin typeface="Times New Roman"/>
                <a:ea typeface="Calibri"/>
              </a:rPr>
              <a:t>  </a:t>
            </a:r>
            <a:r>
              <a:rPr lang="en-US" sz="2400" dirty="0" err="1">
                <a:latin typeface="Times New Roman"/>
                <a:ea typeface="Calibri"/>
              </a:rPr>
              <a:t>thể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hiện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biểu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cảm</a:t>
            </a:r>
            <a:r>
              <a:rPr lang="en-US" sz="2400" dirty="0">
                <a:latin typeface="Times New Roman"/>
                <a:ea typeface="Calibri"/>
              </a:rPr>
              <a:t> qua </a:t>
            </a:r>
            <a:r>
              <a:rPr lang="en-US" sz="2400" dirty="0" err="1">
                <a:latin typeface="Times New Roman"/>
                <a:ea typeface="Calibri"/>
              </a:rPr>
              <a:t>nét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mặt</a:t>
            </a:r>
            <a:r>
              <a:rPr lang="en-US" sz="2400" dirty="0">
                <a:latin typeface="Times New Roman"/>
                <a:ea typeface="Calibri"/>
              </a:rPr>
              <a:t>,  </a:t>
            </a:r>
            <a:r>
              <a:rPr lang="en-US" sz="2400" dirty="0" err="1">
                <a:latin typeface="Times New Roman"/>
                <a:ea typeface="Calibri"/>
              </a:rPr>
              <a:t>đung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đưa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người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nhẹ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nhàng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theo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nhịp</a:t>
            </a:r>
            <a:r>
              <a:rPr lang="en-US" sz="2400" dirty="0">
                <a:latin typeface="Times New Roman"/>
                <a:ea typeface="Calibri"/>
              </a:rPr>
              <a:t> 2 </a:t>
            </a:r>
            <a:r>
              <a:rPr lang="en-US" sz="2400" dirty="0" err="1">
                <a:latin typeface="Times New Roman"/>
                <a:ea typeface="Calibri"/>
              </a:rPr>
              <a:t>tay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mô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phỏng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động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ru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búp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bê</a:t>
            </a:r>
            <a:r>
              <a:rPr lang="en-US" sz="2400" dirty="0">
                <a:latin typeface="Times New Roman"/>
                <a:ea typeface="Calibri"/>
              </a:rPr>
              <a:t>/ </a:t>
            </a:r>
            <a:r>
              <a:rPr lang="en-US" sz="2400" dirty="0" err="1">
                <a:latin typeface="Times New Roman"/>
                <a:ea typeface="Calibri"/>
              </a:rPr>
              <a:t>ru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em</a:t>
            </a:r>
            <a:r>
              <a:rPr lang="en-US" sz="3200" dirty="0">
                <a:latin typeface="Times New Roman"/>
                <a:ea typeface="Calibri"/>
              </a:rPr>
              <a:t>.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1: </a:t>
            </a:r>
            <a:r>
              <a:rPr lang="vi-VN" sz="2400" i="1">
                <a:latin typeface="Times New Roman"/>
                <a:ea typeface="Calibri"/>
              </a:rPr>
              <a:t>C</a:t>
            </a:r>
            <a:r>
              <a:rPr lang="en-US" sz="2400" i="1">
                <a:latin typeface="Times New Roman"/>
                <a:ea typeface="Calibri"/>
              </a:rPr>
              <a:t>ảm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nhận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giai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điệu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như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thế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2: </a:t>
            </a:r>
            <a:r>
              <a:rPr lang="en-US" sz="2400" i="1" dirty="0" err="1">
                <a:latin typeface="Times New Roman"/>
                <a:ea typeface="Calibri"/>
              </a:rPr>
              <a:t>Tốc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độ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nhanh</a:t>
            </a:r>
            <a:r>
              <a:rPr lang="en-US" sz="2400" i="1" dirty="0">
                <a:latin typeface="Times New Roman"/>
                <a:ea typeface="Calibri"/>
              </a:rPr>
              <a:t> hay </a:t>
            </a:r>
            <a:r>
              <a:rPr lang="en-US" sz="2400" i="1" dirty="0" err="1">
                <a:latin typeface="Times New Roman"/>
                <a:ea typeface="Calibri"/>
              </a:rPr>
              <a:t>chậm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thể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hiện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mẹ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con </a:t>
            </a:r>
            <a:r>
              <a:rPr lang="en-US" sz="2400" i="1" dirty="0" err="1">
                <a:latin typeface="Times New Roman"/>
                <a:ea typeface="Calibri"/>
              </a:rPr>
              <a:t>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yếm</a:t>
            </a:r>
            <a:r>
              <a:rPr lang="en-US" sz="2400" i="1" dirty="0">
                <a:latin typeface="Times New Roman"/>
                <a:ea typeface="Calibri"/>
              </a:rPr>
              <a:t> ra </a:t>
            </a:r>
            <a:r>
              <a:rPr lang="en-US" sz="2400" i="1" dirty="0" err="1">
                <a:latin typeface="Times New Roman"/>
                <a:ea typeface="Calibri"/>
              </a:rPr>
              <a:t>sao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3: Con </a:t>
            </a:r>
            <a:r>
              <a:rPr lang="en-US" sz="2400" i="1" dirty="0" err="1">
                <a:latin typeface="Times New Roman"/>
                <a:ea typeface="Calibri"/>
              </a:rPr>
              <a:t>thích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trong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?... </a:t>
            </a:r>
            <a:endParaRPr lang="en-US" sz="2400" i="1" dirty="0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7624" y="80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561</Words>
  <Application>Microsoft Office PowerPoint</Application>
  <PresentationFormat>On-screen Show (4:3)</PresentationFormat>
  <Paragraphs>34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Thu Trang</cp:lastModifiedBy>
  <cp:revision>45</cp:revision>
  <dcterms:created xsi:type="dcterms:W3CDTF">2021-06-23T07:33:39Z</dcterms:created>
  <dcterms:modified xsi:type="dcterms:W3CDTF">2022-02-22T01:58:50Z</dcterms:modified>
</cp:coreProperties>
</file>