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5" r:id="rId6"/>
    <p:sldId id="260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19" y="1324979"/>
            <a:ext cx="2682313" cy="1305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FB4B90-1E48-852B-8EC6-2AFC81A70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" t="223" r="4047" b="42645"/>
          <a:stretch/>
        </p:blipFill>
        <p:spPr>
          <a:xfrm>
            <a:off x="1661319" y="2566905"/>
            <a:ext cx="13106400" cy="613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CDCEDA-2108-6504-F331-8C3F67AFEC89}"/>
              </a:ext>
            </a:extLst>
          </p:cNvPr>
          <p:cNvSpPr/>
          <p:nvPr/>
        </p:nvSpPr>
        <p:spPr>
          <a:xfrm>
            <a:off x="10835176" y="3429000"/>
            <a:ext cx="3810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7BF042-6C43-820B-766B-110AC66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0" t="8877"/>
          <a:stretch/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BBDC1BA-CA0A-D38D-33BA-1DD778D13B52}"/>
                  </a:ext>
                </a:extLst>
              </p:cNvPr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DC1BA-CA0A-D38D-33BA-1DD778D1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C74604-BB8C-349A-D472-7D938984D90E}"/>
              </a:ext>
            </a:extLst>
          </p:cNvPr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3DA8256-6028-7211-F4CE-E32D761C66A8}"/>
              </a:ext>
            </a:extLst>
          </p:cNvPr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C2185A6-217C-4E3D-D080-7AEC292507E2}"/>
              </a:ext>
            </a:extLst>
          </p:cNvPr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A20021-4B76-E9D6-F049-1DB47003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8AF431-566F-8F7C-4CED-2B90A28D908E}"/>
                  </a:ext>
                </a:extLst>
              </p:cNvPr>
              <p:cNvSpPr txBox="1"/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4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tư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8AF431-566F-8F7C-4CED-2B90A28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blipFill rotWithShape="1">
                <a:blip r:embed="rId6"/>
                <a:stretch>
                  <a:fillRect r="-88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55F3FC-D4C6-96E5-0B08-B05AF803E339}"/>
              </a:ext>
            </a:extLst>
          </p:cNvPr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ED38D20-4D7D-1354-F79B-B5D540C11E12}"/>
              </a:ext>
            </a:extLst>
          </p:cNvPr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E192DCF-FEB0-F514-8027-E1EF429C05B5}"/>
              </a:ext>
            </a:extLst>
          </p:cNvPr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719" y="1682164"/>
            <a:ext cx="2895600" cy="14478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06F92A2-C3C0-94E1-BC40-6C5066BB22B2}"/>
              </a:ext>
            </a:extLst>
          </p:cNvPr>
          <p:cNvGrpSpPr/>
          <p:nvPr/>
        </p:nvGrpSpPr>
        <p:grpSpPr>
          <a:xfrm>
            <a:off x="2602169" y="3129966"/>
            <a:ext cx="2139694" cy="677108"/>
            <a:chOff x="1470819" y="1943100"/>
            <a:chExt cx="2139694" cy="6771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4CC4FB5-7E18-AA85-41A4-213857ED2D64}"/>
                </a:ext>
              </a:extLst>
            </p:cNvPr>
            <p:cNvSpPr txBox="1"/>
            <p:nvPr/>
          </p:nvSpPr>
          <p:spPr>
            <a:xfrm>
              <a:off x="2071309" y="1943100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46C86F-F2F0-6597-1F48-5538DE891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/>
        </p:blipFill>
        <p:spPr>
          <a:xfrm>
            <a:off x="4175919" y="4038600"/>
            <a:ext cx="9873787" cy="4402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EDC395-1883-237F-8286-63D7C665AB79}"/>
              </a:ext>
            </a:extLst>
          </p:cNvPr>
          <p:cNvSpPr txBox="1"/>
          <p:nvPr/>
        </p:nvSpPr>
        <p:spPr>
          <a:xfrm>
            <a:off x="8214519" y="54811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8C5675-AB9C-65B7-4A56-CCA134C13432}"/>
              </a:ext>
            </a:extLst>
          </p:cNvPr>
          <p:cNvSpPr txBox="1"/>
          <p:nvPr/>
        </p:nvSpPr>
        <p:spPr>
          <a:xfrm>
            <a:off x="8138319" y="7686657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90F48A-D32D-08D8-32C0-ABA007E8AF61}"/>
              </a:ext>
            </a:extLst>
          </p:cNvPr>
          <p:cNvSpPr txBox="1"/>
          <p:nvPr/>
        </p:nvSpPr>
        <p:spPr>
          <a:xfrm>
            <a:off x="13319919" y="54864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116EE8-6FDE-9471-5535-A7A6CEFE96B6}"/>
              </a:ext>
            </a:extLst>
          </p:cNvPr>
          <p:cNvSpPr txBox="1"/>
          <p:nvPr/>
        </p:nvSpPr>
        <p:spPr>
          <a:xfrm>
            <a:off x="13332192" y="7684039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60604" y="2116279"/>
            <a:ext cx="14212632" cy="681454"/>
            <a:chOff x="1470819" y="1943100"/>
            <a:chExt cx="1421263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49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 cách đọc phù hợp với cách viết một phần mấy ở mỗi hình?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DEA4AE-83A8-87E2-464E-831D3CD6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6" t="12691" r="949" b="1401"/>
          <a:stretch/>
        </p:blipFill>
        <p:spPr>
          <a:xfrm>
            <a:off x="2728119" y="3180072"/>
            <a:ext cx="11549855" cy="4673600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1C32B650-45E2-E520-02CD-A90F2BAB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30CC44B-1766-A75D-5990-7AFE67D4EFC1}"/>
              </a:ext>
            </a:extLst>
          </p:cNvPr>
          <p:cNvCxnSpPr/>
          <p:nvPr/>
        </p:nvCxnSpPr>
        <p:spPr>
          <a:xfrm>
            <a:off x="5166519" y="3352800"/>
            <a:ext cx="106680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A16762D-42C3-06E0-6790-D09E1818C5B1}"/>
              </a:ext>
            </a:extLst>
          </p:cNvPr>
          <p:cNvCxnSpPr>
            <a:cxnSpLocks/>
          </p:cNvCxnSpPr>
          <p:nvPr/>
        </p:nvCxnSpPr>
        <p:spPr>
          <a:xfrm>
            <a:off x="10805319" y="4497697"/>
            <a:ext cx="1066800" cy="12173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729101A-9BFF-8600-1EED-566E6A9555FA}"/>
              </a:ext>
            </a:extLst>
          </p:cNvPr>
          <p:cNvCxnSpPr>
            <a:cxnSpLocks/>
          </p:cNvCxnSpPr>
          <p:nvPr/>
        </p:nvCxnSpPr>
        <p:spPr>
          <a:xfrm flipH="1">
            <a:off x="10500519" y="3697876"/>
            <a:ext cx="1295400" cy="20171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3406772-2BB3-F1EA-5428-69D567903242}"/>
              </a:ext>
            </a:extLst>
          </p:cNvPr>
          <p:cNvCxnSpPr>
            <a:cxnSpLocks/>
          </p:cNvCxnSpPr>
          <p:nvPr/>
        </p:nvCxnSpPr>
        <p:spPr>
          <a:xfrm>
            <a:off x="6004719" y="5562600"/>
            <a:ext cx="533400" cy="1981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5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99110" y="2591973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 khoanh vào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số hạt dẻ của hình nào?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>
                  <a:blip r:embed="rId2"/>
                  <a:stretch>
                    <a:fillRect l="-2298" r="-1186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xmlns="" id="{22D600E4-6444-FBDB-AFD5-1494E6C3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1E0C10-FCF5-9C94-CA7D-8E75A492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9" y="3929112"/>
            <a:ext cx="5655170" cy="2937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1C602B-717B-77E5-F097-E741BF1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08" y="4038600"/>
            <a:ext cx="5586809" cy="29373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7F9C9CD-D15A-1470-83D6-1E4290CA7BEA}"/>
              </a:ext>
            </a:extLst>
          </p:cNvPr>
          <p:cNvSpPr/>
          <p:nvPr/>
        </p:nvSpPr>
        <p:spPr>
          <a:xfrm>
            <a:off x="11499304" y="63246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243</Words>
  <Application>Microsoft Office PowerPoint</Application>
  <PresentationFormat>Custom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2022-07-10T01:37:20Z</dcterms:created>
  <dcterms:modified xsi:type="dcterms:W3CDTF">2022-08-20T09:32:28Z</dcterms:modified>
</cp:coreProperties>
</file>