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3" r:id="rId4"/>
    <p:sldId id="266" r:id="rId5"/>
    <p:sldId id="274" r:id="rId6"/>
    <p:sldId id="275" r:id="rId7"/>
    <p:sldId id="271" r:id="rId8"/>
    <p:sldId id="259" r:id="rId9"/>
    <p:sldId id="27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0EB"/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F8DB6-5744-4E26-A2C1-77B7F529B0E0}" v="144" dt="2022-07-23T10:46:11.260"/>
    <p1510:client id="{60B559AE-8D39-47A0-8230-25944A23E35A}" v="3" dt="2022-07-24T07:51:1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26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60B559AE-8D39-47A0-8230-25944A23E35A}"/>
    <pc:docChg chg="modSld">
      <pc:chgData name="Trang Ha" userId="270efafb50020bd6" providerId="LiveId" clId="{60B559AE-8D39-47A0-8230-25944A23E35A}" dt="2022-07-24T07:51:13.428" v="5"/>
      <pc:docMkLst>
        <pc:docMk/>
      </pc:docMkLst>
      <pc:sldChg chg="modSp mod">
        <pc:chgData name="Trang Ha" userId="270efafb50020bd6" providerId="LiveId" clId="{60B559AE-8D39-47A0-8230-25944A23E35A}" dt="2022-07-24T07:49:52.255" v="2" actId="1076"/>
        <pc:sldMkLst>
          <pc:docMk/>
          <pc:sldMk cId="2720404043" sldId="259"/>
        </pc:sldMkLst>
        <pc:spChg chg="mod">
          <ac:chgData name="Trang Ha" userId="270efafb50020bd6" providerId="LiveId" clId="{60B559AE-8D39-47A0-8230-25944A23E35A}" dt="2022-07-24T07:49:52.255" v="2" actId="1076"/>
          <ac:spMkLst>
            <pc:docMk/>
            <pc:sldMk cId="2720404043" sldId="259"/>
            <ac:spMk id="16" creationId="{D5C2A611-3623-3085-D081-705543B025DB}"/>
          </ac:spMkLst>
        </pc:spChg>
      </pc:sldChg>
      <pc:sldChg chg="modSp mod modAnim">
        <pc:chgData name="Trang Ha" userId="270efafb50020bd6" providerId="LiveId" clId="{60B559AE-8D39-47A0-8230-25944A23E35A}" dt="2022-07-24T07:51:13.428" v="5"/>
        <pc:sldMkLst>
          <pc:docMk/>
          <pc:sldMk cId="1930356161" sldId="266"/>
        </pc:sldMkLst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19" creationId="{688C950F-DC5D-3E39-67B0-D6A398EFBF04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8" creationId="{4135E321-6FE8-A92B-A362-89D26A6115A6}"/>
          </ac:picMkLst>
        </pc:picChg>
        <pc:picChg chg="mod">
          <ac:chgData name="Trang Ha" userId="270efafb50020bd6" providerId="LiveId" clId="{60B559AE-8D39-47A0-8230-25944A23E35A}" dt="2022-07-23T10:51:39.570" v="0" actId="207"/>
          <ac:picMkLst>
            <pc:docMk/>
            <pc:sldMk cId="1930356161" sldId="266"/>
            <ac:picMk id="29" creationId="{5A7A3D5A-D203-55C1-93C7-D0945BCBFC7D}"/>
          </ac:picMkLst>
        </pc:picChg>
      </pc:sldChg>
      <pc:sldChg chg="modSp mod">
        <pc:chgData name="Trang Ha" userId="270efafb50020bd6" providerId="LiveId" clId="{60B559AE-8D39-47A0-8230-25944A23E35A}" dt="2022-07-24T07:49:45.836" v="1" actId="1076"/>
        <pc:sldMkLst>
          <pc:docMk/>
          <pc:sldMk cId="3850388074" sldId="271"/>
        </pc:sldMkLst>
        <pc:spChg chg="mod">
          <ac:chgData name="Trang Ha" userId="270efafb50020bd6" providerId="LiveId" clId="{60B559AE-8D39-47A0-8230-25944A23E35A}" dt="2022-07-24T07:49:45.836" v="1" actId="1076"/>
          <ac:spMkLst>
            <pc:docMk/>
            <pc:sldMk cId="3850388074" sldId="271"/>
            <ac:spMk id="20" creationId="{5BD3A18E-07B2-3FEA-ED17-34C3F4EB2601}"/>
          </ac:spMkLst>
        </pc:spChg>
      </pc:sldChg>
      <pc:sldChg chg="modAnim">
        <pc:chgData name="Trang Ha" userId="270efafb50020bd6" providerId="LiveId" clId="{60B559AE-8D39-47A0-8230-25944A23E35A}" dt="2022-07-24T07:50:29.153" v="3"/>
        <pc:sldMkLst>
          <pc:docMk/>
          <pc:sldMk cId="1910504020" sldId="272"/>
        </pc:sldMkLst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6:24.739" v="1154" actId="1035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10:43:53.454" v="1132" actId="20577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10:43:53.454" v="113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46:01.917" v="1143" actId="1076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46:01.917" v="1143" actId="1076"/>
          <ac:spMkLst>
            <pc:docMk/>
            <pc:sldMk cId="2720404043" sldId="259"/>
            <ac:spMk id="15" creationId="{6B400932-9C2E-A9A9-2DD7-91B69306C1C6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del">
          <ac:chgData name="Trang Ha" userId="270efafb50020bd6" providerId="LiveId" clId="{4A9F8DB6-5744-4E26-A2C1-77B7F529B0E0}" dt="2022-07-23T10:45:58.304" v="1141" actId="478"/>
          <ac:spMkLst>
            <pc:docMk/>
            <pc:sldMk cId="2720404043" sldId="259"/>
            <ac:spMk id="23" creationId="{45787B8C-7823-6E07-A856-80DD5045A972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10:44:46.617" v="1134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add mod">
          <ac:chgData name="Trang Ha" userId="270efafb50020bd6" providerId="LiveId" clId="{4A9F8DB6-5744-4E26-A2C1-77B7F529B0E0}" dt="2022-07-23T10:44:46.617" v="1134"/>
          <ac:spMkLst>
            <pc:docMk/>
            <pc:sldMk cId="1930356161" sldId="266"/>
            <ac:spMk id="15" creationId="{44B7683E-B8C3-90F8-E444-961B6DD17A29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10:44:46.080" v="1133" actId="478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10:45:51.535" v="1140" actId="1037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10:45:51.535" v="1140" actId="1037"/>
          <ac:spMkLst>
            <pc:docMk/>
            <pc:sldMk cId="3850388074" sldId="271"/>
            <ac:spMk id="19" creationId="{E4953007-9F3D-142F-A147-3795F20CE8DA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spChg chg="del">
          <ac:chgData name="Trang Ha" userId="270efafb50020bd6" providerId="LiveId" clId="{4A9F8DB6-5744-4E26-A2C1-77B7F529B0E0}" dt="2022-07-23T10:44:55.039" v="1135" actId="478"/>
          <ac:spMkLst>
            <pc:docMk/>
            <pc:sldMk cId="3850388074" sldId="271"/>
            <ac:spMk id="42" creationId="{290AB2AC-C57E-ACB4-969B-888B593EA5EC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6:24.739" v="1154" actId="1035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6:24.739" v="1154" actId="1035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4A9F8DB6-5744-4E26-A2C1-77B7F529B0E0}" dt="2022-07-23T10:46:11.259" v="1147" actId="1037"/>
          <ac:spMkLst>
            <pc:docMk/>
            <pc:sldMk cId="1910504020" sldId="272"/>
            <ac:spMk id="13" creationId="{52A4B438-7552-FD22-255A-FDF6B3E1B39E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spChg chg="del">
          <ac:chgData name="Trang Ha" userId="270efafb50020bd6" providerId="LiveId" clId="{4A9F8DB6-5744-4E26-A2C1-77B7F529B0E0}" dt="2022-07-23T10:46:06.048" v="1144" actId="478"/>
          <ac:spMkLst>
            <pc:docMk/>
            <pc:sldMk cId="1910504020" sldId="272"/>
            <ac:spMk id="23" creationId="{45787B8C-7823-6E07-A856-80DD5045A972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46:24.739" v="1154" actId="1035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5.pptx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PHƯỚC KHÁNH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71693" y="4397544"/>
            <a:ext cx="14096999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8799" y="7715823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GV: Nguyễn Thị Hải Ngân</a:t>
            </a:r>
            <a:endParaRPr lang="en-US" sz="3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025" y="1529862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YÊU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9998506" y="1743396"/>
            <a:ext cx="5735577" cy="7095805"/>
          </a:xfrm>
          <a:prstGeom prst="rect">
            <a:avLst/>
          </a:prstGeom>
        </p:spPr>
      </p:pic>
      <p:sp>
        <p:nvSpPr>
          <p:cNvPr id="17" name="Rounded Rectangle 16">
            <a:hlinkClick r:id="rId3" action="ppaction://hlinkpres?slideindex=1&amp;slidetitle="/>
          </p:cNvPr>
          <p:cNvSpPr/>
          <p:nvPr/>
        </p:nvSpPr>
        <p:spPr>
          <a:xfrm>
            <a:off x="1204119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hlinkClick r:id="rId4" action="ppaction://hlinkpres?slideindex=1&amp;slidetitle="/>
          </p:cNvPr>
          <p:cNvSpPr/>
          <p:nvPr/>
        </p:nvSpPr>
        <p:spPr>
          <a:xfrm>
            <a:off x="4743884" y="2514600"/>
            <a:ext cx="278705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hlinkClick r:id="rId5" action="ppaction://hlinkpres?slideindex=1&amp;slidetitle="/>
          </p:cNvPr>
          <p:cNvSpPr/>
          <p:nvPr/>
        </p:nvSpPr>
        <p:spPr>
          <a:xfrm>
            <a:off x="2880519" y="4876800"/>
            <a:ext cx="2787051" cy="1219200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hlinkClick r:id="rId6" action="ppaction://hlinkpres?slideindex=1&amp;slidetitle="/>
          </p:cNvPr>
          <p:cNvSpPr/>
          <p:nvPr/>
        </p:nvSpPr>
        <p:spPr>
          <a:xfrm>
            <a:off x="975519" y="6858000"/>
            <a:ext cx="2787051" cy="1219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>
            <a:hlinkClick r:id="rId7" action="ppaction://hlinkpres?slideindex=1&amp;slidetitle="/>
          </p:cNvPr>
          <p:cNvSpPr/>
          <p:nvPr/>
        </p:nvSpPr>
        <p:spPr>
          <a:xfrm>
            <a:off x="5166519" y="6858000"/>
            <a:ext cx="2787051" cy="1219200"/>
          </a:xfrm>
          <a:prstGeom prst="roundRect">
            <a:avLst/>
          </a:prstGeom>
          <a:solidFill>
            <a:srgbClr val="42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834AF4-9686-3A77-8CD8-8DBD942D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03" y="3019186"/>
            <a:ext cx="11186229" cy="486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0F6357-95A8-2B40-C40C-6F4238B748D8}"/>
              </a:ext>
            </a:extLst>
          </p:cNvPr>
          <p:cNvSpPr txBox="1"/>
          <p:nvPr/>
        </p:nvSpPr>
        <p:spPr>
          <a:xfrm>
            <a:off x="3498297" y="8097897"/>
            <a:ext cx="94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670719" y="1796954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81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9B6E07-EC5C-161E-30AE-8DF7F5AE826F}"/>
              </a:ext>
            </a:extLst>
          </p:cNvPr>
          <p:cNvSpPr txBox="1"/>
          <p:nvPr/>
        </p:nvSpPr>
        <p:spPr>
          <a:xfrm>
            <a:off x="2926642" y="19889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C4C776-23E7-ADC6-DC9C-8D5F3B5ED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416" r="73375" b="3605"/>
          <a:stretch/>
        </p:blipFill>
        <p:spPr>
          <a:xfrm>
            <a:off x="1472480" y="3047381"/>
            <a:ext cx="3541639" cy="332253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41117" y="1692193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4205" y="7077456"/>
            <a:ext cx="2858188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 đỉnh O; cạnh OA, OB.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9119" y="7086600"/>
            <a:ext cx="2871973" cy="1431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 đỉnh P; cạnh PM,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59311" y="6863461"/>
            <a:ext cx="2862473" cy="1431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Góc không vuông đỉnh E; cạnh EC, ED.</a:t>
            </a:r>
            <a:endParaRPr lang="en-US" dirty="0">
              <a:latin typeface="+mj-lt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31" name="Group 30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51C4C776-23E7-ADC6-DC9C-8D5F3B5ED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920" t="6174" r="43885" b="3847"/>
          <a:stretch/>
        </p:blipFill>
        <p:spPr>
          <a:xfrm>
            <a:off x="6082271" y="2971800"/>
            <a:ext cx="3351448" cy="33225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1C4C776-23E7-ADC6-DC9C-8D5F3B5ED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478" t="6191" r="2616" b="9201"/>
          <a:stretch/>
        </p:blipFill>
        <p:spPr>
          <a:xfrm>
            <a:off x="10271919" y="3170131"/>
            <a:ext cx="544139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EEDD94-0277-093C-89D3-83B998D3B458}"/>
              </a:ext>
            </a:extLst>
          </p:cNvPr>
          <p:cNvSpPr txBox="1"/>
          <p:nvPr/>
        </p:nvSpPr>
        <p:spPr>
          <a:xfrm>
            <a:off x="2820192" y="211869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Ê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41117" y="1692193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1" b="17050"/>
          <a:stretch/>
        </p:blipFill>
        <p:spPr bwMode="auto">
          <a:xfrm rot="16200000">
            <a:off x="987242" y="3645877"/>
            <a:ext cx="5158154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1" b="17050"/>
          <a:stretch/>
        </p:blipFill>
        <p:spPr bwMode="auto">
          <a:xfrm rot="16200000">
            <a:off x="5160186" y="3874984"/>
            <a:ext cx="4038601" cy="38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09422" y="8120594"/>
            <a:ext cx="373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Cái ê ke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805319" y="3429000"/>
            <a:ext cx="0" cy="3657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05319" y="7086600"/>
            <a:ext cx="27432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48119" y="708660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I</a:t>
            </a:r>
            <a:endParaRPr lang="en-US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4398" y="7145092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K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95719" y="3117469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H</a:t>
            </a:r>
            <a:endParaRPr lang="en-US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38519" y="7623749"/>
            <a:ext cx="59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ê ke để biết góc vuông hay góc không vuông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22382" b="17050"/>
          <a:stretch/>
        </p:blipFill>
        <p:spPr bwMode="auto">
          <a:xfrm rot="16200000">
            <a:off x="9960764" y="2965445"/>
            <a:ext cx="5005177" cy="32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0" grpId="0"/>
      <p:bldP spid="22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60" y="2799798"/>
            <a:ext cx="8824120" cy="55307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 dụng ê ke để kiểm tra góc vuông:</a:t>
            </a:r>
          </a:p>
          <a:p>
            <a:pPr marL="0" indent="0" algn="just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Đặt đỉnh góc vuông của ê ke trùng với đỉnh của góc.</a:t>
            </a:r>
          </a:p>
          <a:p>
            <a:pPr marL="0" indent="0" algn="just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Đặt 1 cạnh góc vuông của ê ke trùng với cạnh của góc.</a:t>
            </a:r>
          </a:p>
          <a:p>
            <a:pPr marL="0" indent="0" algn="just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Kiểm tra cạnh còn lại của ê ke, nếu cạnh còn lại của ê ke trùng với cạnh của góc thì góc đó là góc vuông, nếu không trùng thì là góc không vuông.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10805319" y="3429000"/>
            <a:ext cx="0" cy="3657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05319" y="7086600"/>
            <a:ext cx="27432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48119" y="708660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I</a:t>
            </a:r>
            <a:endParaRPr lang="en-US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94398" y="7145092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K</a:t>
            </a:r>
            <a:endParaRPr lang="en-US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5719" y="3117469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H</a:t>
            </a:r>
            <a:endParaRPr lang="en-US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8519" y="7623749"/>
            <a:ext cx="59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ê ke để biết góc vuông hay góc không vuông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22382" b="17050"/>
          <a:stretch/>
        </p:blipFill>
        <p:spPr bwMode="auto">
          <a:xfrm rot="16200000">
            <a:off x="9960764" y="2965445"/>
            <a:ext cx="5005177" cy="32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0C052B-A68C-B72B-A922-87073BD8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14"/>
          <a:stretch/>
        </p:blipFill>
        <p:spPr>
          <a:xfrm>
            <a:off x="2739866" y="3827048"/>
            <a:ext cx="10676252" cy="6021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3A18E-07B2-3FEA-ED17-34C3F4EB2601}"/>
              </a:ext>
            </a:extLst>
          </p:cNvPr>
          <p:cNvSpPr txBox="1"/>
          <p:nvPr/>
        </p:nvSpPr>
        <p:spPr>
          <a:xfrm>
            <a:off x="1511539" y="2726324"/>
            <a:ext cx="1256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0691DC70-A872-4E05-12E5-D114029ED68A}"/>
              </a:ext>
            </a:extLst>
          </p:cNvPr>
          <p:cNvSpPr/>
          <p:nvPr/>
        </p:nvSpPr>
        <p:spPr>
          <a:xfrm>
            <a:off x="3021581" y="3597793"/>
            <a:ext cx="3352800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7425" r="-1" b="12980"/>
          <a:stretch/>
        </p:blipFill>
        <p:spPr>
          <a:xfrm>
            <a:off x="4070111" y="4647105"/>
            <a:ext cx="990600" cy="839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FAB6C96-346B-42F7-D42E-30BD1EA3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1780845">
            <a:off x="7162118" y="4992396"/>
            <a:ext cx="1041897" cy="862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3CDF7C3-05C5-9A5B-289B-8B4747131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20700957">
            <a:off x="10586026" y="4547281"/>
            <a:ext cx="1041897" cy="8622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9BE5ECD-372D-1144-CA88-F7770B30D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031076">
            <a:off x="11521920" y="6943595"/>
            <a:ext cx="1041897" cy="862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54CD64A-6D16-0D67-61AA-E25E721ED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820327">
            <a:off x="4406356" y="6512993"/>
            <a:ext cx="905676" cy="74955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3" y="16256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29" name="Group 28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016976" y="6781800"/>
            <a:ext cx="3026343" cy="139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00119" y="6743039"/>
            <a:ext cx="914922" cy="1486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91610" y="6743039"/>
            <a:ext cx="2037751" cy="1224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7425" r="-1" b="12980"/>
          <a:stretch/>
        </p:blipFill>
        <p:spPr>
          <a:xfrm rot="7239654">
            <a:off x="7815654" y="7002212"/>
            <a:ext cx="990600" cy="839295"/>
          </a:xfrm>
          <a:prstGeom prst="rect">
            <a:avLst/>
          </a:prstGeom>
        </p:spPr>
      </p:pic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xmlns="" id="{0691DC70-A872-4E05-12E5-D114029ED68A}"/>
              </a:ext>
            </a:extLst>
          </p:cNvPr>
          <p:cNvSpPr/>
          <p:nvPr/>
        </p:nvSpPr>
        <p:spPr>
          <a:xfrm>
            <a:off x="6357465" y="6400800"/>
            <a:ext cx="4312154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243E5AF-CAC9-EE35-B7C1-B4516FA05999}"/>
              </a:ext>
            </a:extLst>
          </p:cNvPr>
          <p:cNvSpPr/>
          <p:nvPr/>
        </p:nvSpPr>
        <p:spPr>
          <a:xfrm>
            <a:off x="1591246" y="25497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E9383F-6775-5510-6F05-692630B58684}"/>
              </a:ext>
            </a:extLst>
          </p:cNvPr>
          <p:cNvSpPr txBox="1"/>
          <p:nvPr/>
        </p:nvSpPr>
        <p:spPr>
          <a:xfrm>
            <a:off x="1778336" y="25376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2E6274-E306-6D0A-FC74-685357AAA8A0}"/>
              </a:ext>
            </a:extLst>
          </p:cNvPr>
          <p:cNvSpPr txBox="1"/>
          <p:nvPr/>
        </p:nvSpPr>
        <p:spPr>
          <a:xfrm>
            <a:off x="2318632" y="2514600"/>
            <a:ext cx="780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giấy ô li, hãy kẻ một góc vuông.</a:t>
            </a:r>
          </a:p>
        </p:txBody>
      </p:sp>
      <p:pic>
        <p:nvPicPr>
          <p:cNvPr id="28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xmlns="" id="{A9B83D31-2750-175E-8F96-F9AE5C7D4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768397" y="332024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835683-C714-47E0-2BDF-9E825EFFE3D6}"/>
              </a:ext>
            </a:extLst>
          </p:cNvPr>
          <p:cNvCxnSpPr/>
          <p:nvPr/>
        </p:nvCxnSpPr>
        <p:spPr>
          <a:xfrm>
            <a:off x="2804319" y="4267200"/>
            <a:ext cx="0" cy="342899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5010BB9F-54A8-D37D-7B5B-2AA23E0DC65E}"/>
              </a:ext>
            </a:extLst>
          </p:cNvPr>
          <p:cNvCxnSpPr>
            <a:cxnSpLocks/>
          </p:cNvCxnSpPr>
          <p:nvPr/>
        </p:nvCxnSpPr>
        <p:spPr>
          <a:xfrm flipH="1">
            <a:off x="2804319" y="7665392"/>
            <a:ext cx="2819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D5C2A611-3623-3085-D081-705543B025DB}"/>
              </a:ext>
            </a:extLst>
          </p:cNvPr>
          <p:cNvSpPr/>
          <p:nvPr/>
        </p:nvSpPr>
        <p:spPr>
          <a:xfrm>
            <a:off x="2836014" y="5638800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743874" y="1349606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23719" y="4267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52519" y="4267200"/>
            <a:ext cx="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81319" y="4267200"/>
            <a:ext cx="1981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281319" y="4267200"/>
            <a:ext cx="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48319" y="6781800"/>
            <a:ext cx="1981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929519" y="4267200"/>
            <a:ext cx="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D5C2A611-3623-3085-D081-705543B025DB}"/>
              </a:ext>
            </a:extLst>
          </p:cNvPr>
          <p:cNvSpPr/>
          <p:nvPr/>
        </p:nvSpPr>
        <p:spPr>
          <a:xfrm rot="5400000">
            <a:off x="9095019" y="4526606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D5C2A611-3623-3085-D081-705543B025DB}"/>
              </a:ext>
            </a:extLst>
          </p:cNvPr>
          <p:cNvSpPr/>
          <p:nvPr/>
        </p:nvSpPr>
        <p:spPr>
          <a:xfrm flipH="1">
            <a:off x="11463329" y="4747911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D5C2A611-3623-3085-D081-705543B025DB}"/>
              </a:ext>
            </a:extLst>
          </p:cNvPr>
          <p:cNvSpPr/>
          <p:nvPr/>
        </p:nvSpPr>
        <p:spPr>
          <a:xfrm rot="10800000">
            <a:off x="4969613" y="4305301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39" name="Group 38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A118B2-8F9B-7BFE-A1D5-3493BB5EA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23938" r="1077" b="3065"/>
          <a:stretch/>
        </p:blipFill>
        <p:spPr>
          <a:xfrm>
            <a:off x="2692810" y="3276600"/>
            <a:ext cx="12102782" cy="4724400"/>
          </a:xfrm>
          <a:custGeom>
            <a:avLst/>
            <a:gdLst>
              <a:gd name="connsiteX0" fmla="*/ 6610350 w 6610350"/>
              <a:gd name="connsiteY0" fmla="*/ 3810000 h 3810000"/>
              <a:gd name="connsiteX1" fmla="*/ 0 w 6610350"/>
              <a:gd name="connsiteY1" fmla="*/ 3810000 h 3810000"/>
              <a:gd name="connsiteX2" fmla="*/ 0 w 6610350"/>
              <a:gd name="connsiteY2" fmla="*/ 0 h 3810000"/>
              <a:gd name="connsiteX3" fmla="*/ 1962150 w 6610350"/>
              <a:gd name="connsiteY3" fmla="*/ 0 h 3810000"/>
              <a:gd name="connsiteX4" fmla="*/ 1962150 w 6610350"/>
              <a:gd name="connsiteY4" fmla="*/ 381000 h 3810000"/>
              <a:gd name="connsiteX5" fmla="*/ 5238750 w 6610350"/>
              <a:gd name="connsiteY5" fmla="*/ 381000 h 3810000"/>
              <a:gd name="connsiteX6" fmla="*/ 5238750 w 6610350"/>
              <a:gd name="connsiteY6" fmla="*/ 0 h 3810000"/>
              <a:gd name="connsiteX7" fmla="*/ 6610350 w 661035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350" h="3810000">
                <a:moveTo>
                  <a:pt x="661035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1962150" y="0"/>
                </a:lnTo>
                <a:lnTo>
                  <a:pt x="1962150" y="381000"/>
                </a:lnTo>
                <a:lnTo>
                  <a:pt x="5238750" y="381000"/>
                </a:lnTo>
                <a:lnTo>
                  <a:pt x="5238750" y="0"/>
                </a:lnTo>
                <a:lnTo>
                  <a:pt x="6610350" y="0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0A06E7E-4D5B-47B9-3D61-D755D2190832}"/>
              </a:ext>
            </a:extLst>
          </p:cNvPr>
          <p:cNvSpPr/>
          <p:nvPr/>
        </p:nvSpPr>
        <p:spPr>
          <a:xfrm>
            <a:off x="1588865" y="2632487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CBB72F-0673-059B-DE91-3CA6C3B0B6C6}"/>
              </a:ext>
            </a:extLst>
          </p:cNvPr>
          <p:cNvSpPr txBox="1"/>
          <p:nvPr/>
        </p:nvSpPr>
        <p:spPr>
          <a:xfrm>
            <a:off x="1775955" y="2620376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A2A5E2-4677-F1CB-5C4C-76A4605BA914}"/>
              </a:ext>
            </a:extLst>
          </p:cNvPr>
          <p:cNvSpPr txBox="1"/>
          <p:nvPr/>
        </p:nvSpPr>
        <p:spPr>
          <a:xfrm>
            <a:off x="2505721" y="2604987"/>
            <a:ext cx="1172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các hình sau, hình nào có nhiều góc vuông nhất?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08B6C95F-9EF4-3088-6563-5737A66D29A4}"/>
              </a:ext>
            </a:extLst>
          </p:cNvPr>
          <p:cNvSpPr/>
          <p:nvPr/>
        </p:nvSpPr>
        <p:spPr>
          <a:xfrm>
            <a:off x="6781694" y="7466076"/>
            <a:ext cx="751622" cy="5715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2" y="1454516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07280" y="111473"/>
            <a:ext cx="6141425" cy="1053845"/>
            <a:chOff x="4539228" y="172432"/>
            <a:chExt cx="6037801" cy="1053845"/>
          </a:xfrm>
        </p:grpSpPr>
        <p:grpSp>
          <p:nvGrpSpPr>
            <p:cNvPr id="24" name="Group 23"/>
            <p:cNvGrpSpPr/>
            <p:nvPr/>
          </p:nvGrpSpPr>
          <p:grpSpPr>
            <a:xfrm>
              <a:off x="4539228" y="172432"/>
              <a:ext cx="6037801" cy="1053845"/>
              <a:chOff x="4539228" y="172432"/>
              <a:chExt cx="6037801" cy="105384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539228" y="172432"/>
                <a:ext cx="603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y 24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22642" y="641502"/>
                <a:ext cx="13404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441</Words>
  <Application>Microsoft Office PowerPoint</Application>
  <PresentationFormat>Custom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 8</cp:lastModifiedBy>
  <cp:revision>115</cp:revision>
  <dcterms:created xsi:type="dcterms:W3CDTF">2022-07-10T01:37:20Z</dcterms:created>
  <dcterms:modified xsi:type="dcterms:W3CDTF">2022-10-24T06:52:36Z</dcterms:modified>
</cp:coreProperties>
</file>