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9" r:id="rId4"/>
    <p:sldMasterId id="2147483703" r:id="rId5"/>
    <p:sldMasterId id="2147483717" r:id="rId6"/>
  </p:sldMasterIdLst>
  <p:notesMasterIdLst>
    <p:notesMasterId r:id="rId21"/>
  </p:notesMasterIdLst>
  <p:sldIdLst>
    <p:sldId id="310" r:id="rId7"/>
    <p:sldId id="337" r:id="rId8"/>
    <p:sldId id="258" r:id="rId9"/>
    <p:sldId id="338" r:id="rId10"/>
    <p:sldId id="333" r:id="rId11"/>
    <p:sldId id="271" r:id="rId12"/>
    <p:sldId id="292" r:id="rId13"/>
    <p:sldId id="294" r:id="rId14"/>
    <p:sldId id="296" r:id="rId15"/>
    <p:sldId id="339" r:id="rId16"/>
    <p:sldId id="340" r:id="rId17"/>
    <p:sldId id="343" r:id="rId18"/>
    <p:sldId id="341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0000FF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0" autoAdjust="0"/>
    <p:restoredTop sz="94660"/>
  </p:normalViewPr>
  <p:slideViewPr>
    <p:cSldViewPr snapToGrid="0">
      <p:cViewPr>
        <p:scale>
          <a:sx n="53" d="100"/>
          <a:sy n="53" d="100"/>
        </p:scale>
        <p:origin x="-556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8DD17-7D7A-46F0-B55B-855657951CD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D62DB-BD7A-4D45-A317-A97AC8266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34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9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21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91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37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91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3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68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3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88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030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0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43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06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80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72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24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6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9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6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21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6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958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8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270C-1807-4A62-AAE1-B26A348FA5B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D97D-DD2F-41AE-A5CD-9A2D1A1A5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6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8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5823" y="572569"/>
            <a:ext cx="683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824" y="3521317"/>
            <a:ext cx="65245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600" b="1" dirty="0" smtClean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3A4</a:t>
            </a:r>
            <a:endParaRPr lang="en-US" sz="36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85634" y="1335841"/>
            <a:ext cx="40182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2775823" y="2345345"/>
            <a:ext cx="6629400" cy="6096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CA" sz="60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sy="50000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MÔN TOÁN LỚP 3</a:t>
            </a:r>
            <a:endParaRPr lang="en-CA" sz="60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sy="50000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17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7933" cy="943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125" y="3676150"/>
            <a:ext cx="4730802" cy="29243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Rounded Rectangular Callout 17"/>
          <p:cNvSpPr/>
          <p:nvPr/>
        </p:nvSpPr>
        <p:spPr>
          <a:xfrm>
            <a:off x="4896853" y="1250498"/>
            <a:ext cx="6951845" cy="1642929"/>
          </a:xfrm>
          <a:prstGeom prst="wedgeRoundRectCallout">
            <a:avLst>
              <a:gd name="adj1" fmla="val 5317"/>
              <a:gd name="adj2" fmla="val 107946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thang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đo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nhiệt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kế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nhiệt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bảy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xê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tám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xê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304" y="3720032"/>
            <a:ext cx="7269126" cy="2862322"/>
            <a:chOff x="953139" y="1836776"/>
            <a:chExt cx="6657703" cy="2862322"/>
          </a:xfrm>
        </p:grpSpPr>
        <p:sp>
          <p:nvSpPr>
            <p:cNvPr id="3" name="Rectangle 2"/>
            <p:cNvSpPr/>
            <p:nvPr/>
          </p:nvSpPr>
          <p:spPr>
            <a:xfrm>
              <a:off x="953139" y="1836776"/>
              <a:ext cx="665770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Dựa 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Nhiệt 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 cơ thể của Việt là 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3600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Nhiệt 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 cơ thể của Nam là 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vi-VN" sz="3600" baseline="30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865162" y="3610743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948950" y="4187910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01" y="3734338"/>
            <a:ext cx="1232717" cy="5788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52915" y="1345947"/>
            <a:ext cx="531741" cy="460085"/>
          </a:xfrm>
          <a:prstGeom prst="ellipse">
            <a:avLst/>
          </a:prstGeom>
          <a:solidFill>
            <a:srgbClr val="937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1061624" y="5486173"/>
            <a:ext cx="1130376" cy="13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95" y="0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464" y="1345948"/>
            <a:ext cx="3182556" cy="225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77" y="1539892"/>
            <a:ext cx="8219558" cy="2021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063" y="3971127"/>
            <a:ext cx="106311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658" y="5373329"/>
            <a:ext cx="10392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0779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1442" y="1494158"/>
            <a:ext cx="11417625" cy="2385268"/>
            <a:chOff x="968828" y="1394840"/>
            <a:chExt cx="8636548" cy="2385268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2385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Có ba người đo nhiệt độ cơ thể được kết quả lần lượt là: 38 </a:t>
              </a:r>
              <a:r>
                <a:rPr lang="vi-VN" sz="3600" baseline="300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o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C; 37 </a:t>
              </a:r>
              <a:r>
                <a:rPr lang="vi-VN" sz="3600" baseline="300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o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C; 39 </a:t>
              </a:r>
              <a:r>
                <a:rPr lang="vi-VN" sz="3600" baseline="300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o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C. Hỏi trong ba nhiệt độ trên, nhiệt độ nào cao hơn nhiệt độ cơ thể của người bình thường? </a:t>
              </a:r>
              <a:endParaRPr lang="en-US" sz="3600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  <a:p>
              <a:pPr lvl="0">
                <a:spcBef>
                  <a:spcPts val="600"/>
                </a:spcBef>
              </a:pP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Biết 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nhiệt độ cơ thể của người bình thường là 37 </a:t>
              </a:r>
              <a:r>
                <a:rPr lang="vi-VN" sz="3600" baseline="300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o</a:t>
              </a:r>
              <a:r>
                <a:rPr lang="vi-VN" sz="3600" dirty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</a:t>
              </a:r>
              <a:r>
                <a:rPr lang="vi-VN" sz="3600" dirty="0" smtClean="0">
                  <a:solidFill>
                    <a:srgbClr val="002060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01" y="5310258"/>
            <a:ext cx="2943532" cy="1547742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9775" y="4957010"/>
            <a:ext cx="2313729" cy="1836499"/>
          </a:xfrm>
          <a:prstGeom prst="rect">
            <a:avLst/>
          </a:prstGeom>
        </p:spPr>
      </p:pic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604" y="5467149"/>
            <a:ext cx="1518396" cy="13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50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646331"/>
            <a:chOff x="968828" y="1394840"/>
            <a:chExt cx="8636548" cy="646331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Hoạt động ở nhà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: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7521" y="1809452"/>
            <a:ext cx="10874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) Khi thời tiết thay đổi, em xem nhiệt kế đo nhiệt độ không khí để biết trời nóng hay lạnh mà mặc quần áo cho phù hợp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644" y="5257808"/>
            <a:ext cx="3457168" cy="1491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9554" y="3513481"/>
            <a:ext cx="108337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) Khi thấy người sốt nóng, khó chịu, em hãy nhờ người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lớn d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ù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ng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nhiệt kế đo nhiệt độ cơ thể để được thăm khám kịp thời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0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2F10F7-D982-4849-851A-1782089F24DA}"/>
              </a:ext>
            </a:extLst>
          </p:cNvPr>
          <p:cNvSpPr txBox="1"/>
          <p:nvPr/>
        </p:nvSpPr>
        <p:spPr>
          <a:xfrm>
            <a:off x="2743204" y="1709181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234908" y="5421499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640" y="5567519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="" xmlns:a16="http://schemas.microsoft.com/office/drawing/2014/main" id="{CE497047-3641-AF06-88B4-FD6153644ED1}"/>
              </a:ext>
            </a:extLst>
          </p:cNvPr>
          <p:cNvSpPr txBox="1"/>
          <p:nvPr/>
        </p:nvSpPr>
        <p:spPr>
          <a:xfrm>
            <a:off x="2257842" y="1533021"/>
            <a:ext cx="8511127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8800" b="1" spc="-133" dirty="0">
                <a:solidFill>
                  <a:srgbClr val="F92D67"/>
                </a:solidFill>
                <a:latin typeface="Nunito Black" pitchFamily="2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7414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, trời mư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657" t="7084" r="7367" b="7137"/>
          <a:stretch/>
        </p:blipFill>
        <p:spPr>
          <a:xfrm>
            <a:off x="67376" y="67377"/>
            <a:ext cx="12050830" cy="67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0" y="1371600"/>
            <a:ext cx="9477824" cy="2736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922" y="1676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4259180" y="422143"/>
            <a:ext cx="7339262" cy="1254307"/>
          </a:xfrm>
          <a:prstGeom prst="wedgeRoundRectCallout">
            <a:avLst>
              <a:gd name="adj1" fmla="val 44495"/>
              <a:gd name="adj2" fmla="val 641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•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cốc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ở chai B.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•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cốc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C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lạnh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ở chai B.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0285" y="4906553"/>
            <a:ext cx="8636877" cy="1354217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chai B?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chai B?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2F10F7-D982-4849-851A-1782089F24DA}"/>
              </a:ext>
            </a:extLst>
          </p:cNvPr>
          <p:cNvSpPr txBox="1"/>
          <p:nvPr/>
        </p:nvSpPr>
        <p:spPr>
          <a:xfrm>
            <a:off x="1337294" y="4115063"/>
            <a:ext cx="3053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2F10F7-D982-4849-851A-1782089F24DA}"/>
              </a:ext>
            </a:extLst>
          </p:cNvPr>
          <p:cNvSpPr txBox="1"/>
          <p:nvPr/>
        </p:nvSpPr>
        <p:spPr>
          <a:xfrm>
            <a:off x="4610175" y="4115841"/>
            <a:ext cx="3053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2F10F7-D982-4849-851A-1782089F24DA}"/>
              </a:ext>
            </a:extLst>
          </p:cNvPr>
          <p:cNvSpPr txBox="1"/>
          <p:nvPr/>
        </p:nvSpPr>
        <p:spPr>
          <a:xfrm>
            <a:off x="7640658" y="4115841"/>
            <a:ext cx="3053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5877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814" y="2286000"/>
            <a:ext cx="795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lang="en-US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" y="-931"/>
            <a:ext cx="2452054" cy="118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6956" y="2988257"/>
            <a:ext cx="4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C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47861" y="2949757"/>
            <a:ext cx="569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CA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955590" y="3035150"/>
            <a:ext cx="416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lang="en-US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899" y="2225840"/>
            <a:ext cx="569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CA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956529" y="2969822"/>
            <a:ext cx="569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516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147786" y="712542"/>
            <a:ext cx="101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ở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90" y="2258541"/>
            <a:ext cx="7029450" cy="413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67788" y="3587501"/>
            <a:ext cx="9026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>
                <a:latin typeface="Times New Roman" pitchFamily="18" charset="0"/>
                <a:cs typeface="Times New Roman" pitchFamily="18" charset="0"/>
              </a:rPr>
              <a:t>C</a:t>
            </a:r>
            <a:endParaRPr lang="en-CA" sz="1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54443" y="2475109"/>
            <a:ext cx="3798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lang="en-US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65554" y="248473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71951" y="248773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54444" y="3215381"/>
            <a:ext cx="7084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lang="en-US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51314" y="2481653"/>
            <a:ext cx="1280631" cy="530089"/>
            <a:chOff x="3197302" y="2057895"/>
            <a:chExt cx="1280630" cy="53008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3197302" y="2587984"/>
              <a:ext cx="12806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197302" y="2057895"/>
              <a:ext cx="12806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197302" y="2234591"/>
              <a:ext cx="12806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197302" y="2411287"/>
              <a:ext cx="12806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2454441" y="4075667"/>
            <a:ext cx="7084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8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en-US" sz="4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4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3649" y="2487757"/>
            <a:ext cx="45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7832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961" y="58609"/>
            <a:ext cx="1646606" cy="616652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" y="19250"/>
            <a:ext cx="1905802" cy="1020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923" y="6266804"/>
            <a:ext cx="9812215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baseline="30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48" y="1125306"/>
            <a:ext cx="1660358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536" y="4454304"/>
            <a:ext cx="11778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Pa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94739" y="672840"/>
            <a:ext cx="10400805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4" y="2057834"/>
            <a:ext cx="9817769" cy="20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61493" y="-475884"/>
            <a:ext cx="7937936" cy="7937936"/>
            <a:chOff x="1353110" y="-21673"/>
            <a:chExt cx="7937936" cy="7937936"/>
          </a:xfrm>
        </p:grpSpPr>
        <p:pic>
          <p:nvPicPr>
            <p:cNvPr id="2" name="Picture 1" descr="A picture containing text, writing implement, stationary, pencil&#10;&#10;Description automatically generated">
              <a:extLst>
                <a:ext uri="{FF2B5EF4-FFF2-40B4-BE49-F238E27FC236}">
                  <a16:creationId xmlns="" xmlns:a16="http://schemas.microsoft.com/office/drawing/2014/main" id="{AA96D7A5-959D-44A5-93BE-46F68E74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106">
              <a:off x="1353110" y="-21673"/>
              <a:ext cx="7937936" cy="793793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897746" y="3863662"/>
              <a:ext cx="229244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" y="19250"/>
            <a:ext cx="2233061" cy="1020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2707" y="4702781"/>
            <a:ext cx="8398040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3600" b="1" baseline="30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348" y="1125306"/>
            <a:ext cx="1660358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465</Words>
  <Application>Microsoft Office PowerPoint</Application>
  <PresentationFormat>Custom</PresentationFormat>
  <Paragraphs>56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1_Office Theme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CPN</dc:creator>
  <cp:lastModifiedBy>NGUYEN VAN PHU</cp:lastModifiedBy>
  <cp:revision>109</cp:revision>
  <dcterms:created xsi:type="dcterms:W3CDTF">2022-08-07T03:08:28Z</dcterms:created>
  <dcterms:modified xsi:type="dcterms:W3CDTF">2023-11-29T12:59:36Z</dcterms:modified>
</cp:coreProperties>
</file>