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27" r:id="rId2"/>
    <p:sldId id="432" r:id="rId3"/>
    <p:sldId id="455" r:id="rId4"/>
    <p:sldId id="456" r:id="rId5"/>
    <p:sldId id="443" r:id="rId6"/>
    <p:sldId id="445" r:id="rId7"/>
    <p:sldId id="441" r:id="rId8"/>
    <p:sldId id="447" r:id="rId9"/>
    <p:sldId id="434" r:id="rId10"/>
    <p:sldId id="449" r:id="rId11"/>
    <p:sldId id="452" r:id="rId12"/>
    <p:sldId id="454" r:id="rId13"/>
    <p:sldId id="431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00FF"/>
    <a:srgbClr val="FF0066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1127" y="65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958737" y="3962400"/>
            <a:ext cx="12656582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13: MỘT SỐ BỘ PHẬN CỦA THỰC VẬT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52" y="569254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16421" y="380337"/>
            <a:ext cx="1402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ự nhiên xã hội lớp 3 Bài 13 trang 55 Thực hành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59" y="1295401"/>
            <a:ext cx="15456159" cy="43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43920"/>
              </p:ext>
            </p:extLst>
          </p:nvPr>
        </p:nvGraphicFramePr>
        <p:xfrm>
          <a:off x="1585119" y="5867400"/>
          <a:ext cx="127254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71004872"/>
                    </a:ext>
                  </a:extLst>
                </a:gridCol>
                <a:gridCol w="7772400">
                  <a:extLst>
                    <a:ext uri="{9D8B030D-6E8A-4147-A177-3AD203B41FA5}">
                      <a16:colId xmlns:a16="http://schemas.microsoft.com/office/drawing/2014/main" val="370023798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408205917"/>
                    </a:ext>
                  </a:extLst>
                </a:gridCol>
              </a:tblGrid>
              <a:tr h="33012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988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dền</a:t>
                      </a:r>
                      <a:endParaRPr lang="en-US" sz="3600" baseline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3600" baseline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600" baseline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bưởi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sz="3600" baseline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pPr marL="0" marR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sz="3600" baseline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Lớn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109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8522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85119" y="160337"/>
            <a:ext cx="11582399" cy="1261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0824" y="1099054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576912" y="1666332"/>
            <a:ext cx="79696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Cây nào có thân đứng, thân leo, thân bò?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Cây nào có thân gỗ, thân thảo?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ự nhiên xã hội lớp 3 Bài 13 trang 56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1219200"/>
            <a:ext cx="7467601" cy="777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6412" y="3889962"/>
            <a:ext cx="8094807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Cây nào có thân đứng, thân leo, thân bò:</a:t>
            </a:r>
          </a:p>
          <a:p>
            <a:pPr algn="just"/>
            <a:r>
              <a:rPr lang="vi-VN" sz="3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đứng: cây lúa, cây mít</a:t>
            </a:r>
          </a:p>
          <a:p>
            <a:pPr algn="just"/>
            <a:r>
              <a:rPr lang="vi-VN" sz="3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leo: cây mướp</a:t>
            </a:r>
          </a:p>
          <a:p>
            <a:pPr algn="just"/>
            <a:r>
              <a:rPr lang="vi-VN" sz="3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bò: cây dưa hấu</a:t>
            </a:r>
            <a:endParaRPr lang="en-US" sz="3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Cây nào có thân gỗ, thân thảo:</a:t>
            </a:r>
          </a:p>
          <a:p>
            <a:pPr algn="just"/>
            <a:r>
              <a:rPr lang="vi-VN" sz="3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gỗ: cây mít</a:t>
            </a:r>
          </a:p>
          <a:p>
            <a:pPr algn="just"/>
            <a:r>
              <a:rPr lang="vi-VN" sz="3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thảo: cây lúa, cây mướp, cây dưa hấu</a:t>
            </a:r>
            <a:r>
              <a:rPr lang="en-US" sz="3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445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08919" y="176902"/>
            <a:ext cx="115823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ự nhiên xã hội lớp 3 Bài 13 trang 56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1295400"/>
            <a:ext cx="7467601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8314" y="1600200"/>
            <a:ext cx="7579663" cy="1363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 loài cây có độ lớn, màu sắc khác nhau 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6303" y="3429000"/>
            <a:ext cx="7476804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Cây có 3 cách mọc: mọc đứng, mọc leo, mọc bò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Có 2 loại thân cây: Thân cứng (thân gỗ), thân mềm (thân thảo)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 loài cây có độ lớn, màu sắc khác nhau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514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6276639" cy="91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27919" y="87997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2088" y="3161994"/>
            <a:ext cx="82744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Các bạn trong hình 1 đang quan sát những cây nào?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Nêu đặc điểm của một số cây trong hình?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" y="0"/>
            <a:ext cx="16276638" cy="9144000"/>
            <a:chOff x="8976519" y="2418014"/>
            <a:chExt cx="7186823" cy="658160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1" t="23491" r="51416" b="15439"/>
            <a:stretch/>
          </p:blipFill>
          <p:spPr bwMode="auto">
            <a:xfrm>
              <a:off x="8976519" y="2472861"/>
              <a:ext cx="7186823" cy="6526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8" t="16666" r="51416" b="74766"/>
            <a:stretch/>
          </p:blipFill>
          <p:spPr bwMode="auto">
            <a:xfrm>
              <a:off x="13091319" y="2418014"/>
              <a:ext cx="3072023" cy="830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01068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89919" y="181166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27919" y="87997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2088" y="3161994"/>
            <a:ext cx="82744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Các bạn trong hình 1 đang quan sát những cây nào?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Nêu đặc điểm của một số cây trong hình?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76519" y="0"/>
            <a:ext cx="7300119" cy="9144000"/>
            <a:chOff x="8976519" y="2418014"/>
            <a:chExt cx="7186823" cy="658160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1" t="23491" r="51416" b="15439"/>
            <a:stretch/>
          </p:blipFill>
          <p:spPr bwMode="auto">
            <a:xfrm>
              <a:off x="8976519" y="3079602"/>
              <a:ext cx="7186823" cy="5920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8" t="16666" r="51416" b="74766"/>
            <a:stretch/>
          </p:blipFill>
          <p:spPr bwMode="auto">
            <a:xfrm>
              <a:off x="13091319" y="2418014"/>
              <a:ext cx="3072023" cy="830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735498" y="5484674"/>
            <a:ext cx="82410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Các bạn đang quan sát cây su hào.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Các bạn đang quan sát cây trầu không</a:t>
            </a:r>
          </a:p>
        </p:txBody>
      </p:sp>
    </p:spTree>
    <p:extLst>
      <p:ext uri="{BB962C8B-B14F-4D97-AF65-F5344CB8AC3E}">
        <p14:creationId xmlns:p14="http://schemas.microsoft.com/office/powerpoint/2010/main" val="7353363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4077" y="1752600"/>
            <a:ext cx="70160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20" y="457200"/>
            <a:ext cx="9765160" cy="826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224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2775" y="2811482"/>
            <a:ext cx="7525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19" y="609601"/>
            <a:ext cx="91059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70659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51919" y="249162"/>
            <a:ext cx="9525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3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3640" y="1007118"/>
            <a:ext cx="14761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Quan sát hình sau và nhận xét đ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Tự nhiên xã hội lớp 3 Bài 13 trang 54, 55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1653449"/>
            <a:ext cx="14020800" cy="56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99319" y="6970175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5019" y="8297519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Đặc điểm của rễ chùm: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nhiều rễ con.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57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ự nhiên xã hội lớp 3 Bài 13 trang 54, 55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762000"/>
            <a:ext cx="153924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239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9811" y="383976"/>
            <a:ext cx="15240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ự nhiên xã hội lớp 3 Bài 13 trang 55 Thực hành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318" y="2766769"/>
            <a:ext cx="9281319" cy="63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63112"/>
              </p:ext>
            </p:extLst>
          </p:nvPr>
        </p:nvGraphicFramePr>
        <p:xfrm>
          <a:off x="518319" y="2895600"/>
          <a:ext cx="64770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699958547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1030936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535994"/>
                  </a:ext>
                </a:extLst>
              </a:tr>
              <a:tr h="3093720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20665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6919" y="4670328"/>
            <a:ext cx="2226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bưởi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3646" y="4641618"/>
            <a:ext cx="2034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2316" y="3810000"/>
            <a:ext cx="2875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rau dền</a:t>
            </a:r>
          </a:p>
        </p:txBody>
      </p:sp>
      <p:sp>
        <p:nvSpPr>
          <p:cNvPr id="6" name="Rectangle 5"/>
          <p:cNvSpPr/>
          <p:nvPr/>
        </p:nvSpPr>
        <p:spPr>
          <a:xfrm>
            <a:off x="4021315" y="3809999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cần tây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13951</TotalTime>
  <Words>532</Words>
  <Application>Microsoft Office PowerPoint</Application>
  <PresentationFormat>Custom</PresentationFormat>
  <Paragraphs>71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ACER</cp:lastModifiedBy>
  <cp:revision>1132</cp:revision>
  <dcterms:created xsi:type="dcterms:W3CDTF">2008-09-09T22:52:10Z</dcterms:created>
  <dcterms:modified xsi:type="dcterms:W3CDTF">2024-05-22T01:13:32Z</dcterms:modified>
</cp:coreProperties>
</file>