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27" r:id="rId2"/>
    <p:sldId id="430" r:id="rId3"/>
    <p:sldId id="444" r:id="rId4"/>
    <p:sldId id="445" r:id="rId5"/>
    <p:sldId id="446" r:id="rId6"/>
    <p:sldId id="447" r:id="rId7"/>
    <p:sldId id="448" r:id="rId8"/>
    <p:sldId id="432" r:id="rId9"/>
    <p:sldId id="433" r:id="rId10"/>
    <p:sldId id="440" r:id="rId11"/>
    <p:sldId id="441" r:id="rId12"/>
    <p:sldId id="449" r:id="rId13"/>
    <p:sldId id="442" r:id="rId14"/>
    <p:sldId id="443" r:id="rId15"/>
    <p:sldId id="431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682F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9274" autoAdjust="0"/>
  </p:normalViewPr>
  <p:slideViewPr>
    <p:cSldViewPr>
      <p:cViewPr varScale="1">
        <p:scale>
          <a:sx n="55" d="100"/>
          <a:sy n="55" d="100"/>
        </p:scale>
        <p:origin x="1297" y="65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21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905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 flipH="1">
            <a:off x="-1" y="-314159"/>
            <a:ext cx="7474405" cy="9333317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7163862" y="3318933"/>
            <a:ext cx="8078531" cy="1253067"/>
          </a:xfrm>
        </p:spPr>
        <p:txBody>
          <a:bodyPr>
            <a:noAutofit/>
          </a:bodyPr>
          <a:lstStyle>
            <a:lvl1pPr marL="0" indent="0" algn="ctr">
              <a:buNone/>
              <a:defRPr sz="8800" b="1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7163862" y="4842933"/>
            <a:ext cx="8078531" cy="1253067"/>
          </a:xfrm>
        </p:spPr>
        <p:txBody>
          <a:bodyPr/>
          <a:lstStyle>
            <a:lvl1pPr marL="0" indent="0" algn="ctr">
              <a:buNone/>
              <a:defRPr sz="8800" b="1" baseline="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5590539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Cau%20hoi/Cau%201.pptx" TargetMode="External"/><Relationship Id="rId13" Type="http://schemas.openxmlformats.org/officeDocument/2006/relationships/hyperlink" Target="bai%20tap/bai%20tap%202.ppt" TargetMode="External"/><Relationship Id="rId3" Type="http://schemas.openxmlformats.org/officeDocument/2006/relationships/image" Target="../media/image17.jpg"/><Relationship Id="rId7" Type="http://schemas.openxmlformats.org/officeDocument/2006/relationships/image" Target="../media/image19.jpg"/><Relationship Id="rId12" Type="http://schemas.openxmlformats.org/officeDocument/2006/relationships/hyperlink" Target="bai%20tap/bai%20tap%201.ppt" TargetMode="External"/><Relationship Id="rId2" Type="http://schemas.openxmlformats.org/officeDocument/2006/relationships/hyperlink" Target="Cau%20hoi/Cau%203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u%20hoi/Cau%202.pptx" TargetMode="External"/><Relationship Id="rId11" Type="http://schemas.openxmlformats.org/officeDocument/2006/relationships/image" Target="../media/image22.jpg"/><Relationship Id="rId5" Type="http://schemas.openxmlformats.org/officeDocument/2006/relationships/image" Target="../media/image18.jpg"/><Relationship Id="rId15" Type="http://schemas.openxmlformats.org/officeDocument/2006/relationships/hyperlink" Target="bai%20tap/bai%20tap%204.ppt" TargetMode="External"/><Relationship Id="rId10" Type="http://schemas.openxmlformats.org/officeDocument/2006/relationships/image" Target="../media/image21.jpeg"/><Relationship Id="rId4" Type="http://schemas.openxmlformats.org/officeDocument/2006/relationships/hyperlink" Target="Cau%20hoi/Cau%204.pptx" TargetMode="External"/><Relationship Id="rId9" Type="http://schemas.openxmlformats.org/officeDocument/2006/relationships/image" Target="../media/image20.jpg"/><Relationship Id="rId14" Type="http://schemas.openxmlformats.org/officeDocument/2006/relationships/hyperlink" Target="bai%20tap/bai%20tap%203.pp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958737" y="3962400"/>
            <a:ext cx="12656582" cy="246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CHỨC NĂNG MỘT SỐ BỘ PHẬN CỦA THƯC VẬT (TIẾT 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32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366908" y="1143000"/>
            <a:ext cx="926721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DU LỊCH QUA MÀN ẢNH NHỎ</a:t>
            </a:r>
          </a:p>
        </p:txBody>
      </p:sp>
      <p:pic>
        <p:nvPicPr>
          <p:cNvPr id="22" name="Picture 21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" y="5562600"/>
            <a:ext cx="4408143" cy="3059948"/>
          </a:xfrm>
          <a:prstGeom prst="rect">
            <a:avLst/>
          </a:prstGeom>
        </p:spPr>
      </p:pic>
      <p:pic>
        <p:nvPicPr>
          <p:cNvPr id="23" name="Picture 22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99" y="5608045"/>
            <a:ext cx="4408142" cy="2969058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77" y="2066614"/>
            <a:ext cx="4408142" cy="2969058"/>
          </a:xfrm>
          <a:prstGeom prst="rect">
            <a:avLst/>
          </a:prstGeom>
        </p:spPr>
      </p:pic>
      <p:pic>
        <p:nvPicPr>
          <p:cNvPr id="25" name="Picture 24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2021169"/>
            <a:ext cx="4438439" cy="3059948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13292097" y="3286223"/>
            <a:ext cx="0" cy="1268413"/>
          </a:xfrm>
          <a:prstGeom prst="straightConnector1">
            <a:avLst/>
          </a:prstGeom>
          <a:ln w="127000">
            <a:solidFill>
              <a:srgbClr val="FFC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 Box 38" descr="Water droplets"/>
          <p:cNvSpPr txBox="1">
            <a:spLocks noChangeArrowheads="1"/>
          </p:cNvSpPr>
          <p:nvPr/>
        </p:nvSpPr>
        <p:spPr bwMode="auto">
          <a:xfrm>
            <a:off x="11461482" y="6934200"/>
            <a:ext cx="3752669" cy="1022350"/>
          </a:xfrm>
          <a:prstGeom prst="rect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100" b="1">
              <a:solidFill>
                <a:srgbClr val="000099"/>
              </a:solidFill>
              <a:cs typeface="Arial" charset="0"/>
            </a:endParaRPr>
          </a:p>
          <a:p>
            <a:pPr eaLnBrk="1" hangingPunct="1"/>
            <a:r>
              <a:rPr lang="en-US" altLang="en-US" sz="3500" b="1">
                <a:solidFill>
                  <a:srgbClr val="000099"/>
                </a:solidFill>
                <a:cs typeface="Arial" charset="0"/>
              </a:rPr>
              <a:t>BẮT ĐẦU QUAY</a:t>
            </a:r>
          </a:p>
          <a:p>
            <a:pPr eaLnBrk="1" hangingPunct="1"/>
            <a:endParaRPr lang="en-US" altLang="en-US" sz="1100" b="1">
              <a:solidFill>
                <a:srgbClr val="000099"/>
              </a:solidFill>
              <a:cs typeface="Arial" charset="0"/>
            </a:endParaRP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1247829" y="2590800"/>
            <a:ext cx="4088536" cy="4019550"/>
            <a:chOff x="2000250" y="2819400"/>
            <a:chExt cx="4019550" cy="4019550"/>
          </a:xfrm>
          <a:blipFill>
            <a:blip r:embed="rId11"/>
            <a:stretch>
              <a:fillRect/>
            </a:stretch>
          </a:blipFill>
        </p:grpSpPr>
        <p:sp>
          <p:nvSpPr>
            <p:cNvPr id="35" name="Line 37"/>
            <p:cNvSpPr>
              <a:spLocks noChangeShapeType="1"/>
            </p:cNvSpPr>
            <p:nvPr/>
          </p:nvSpPr>
          <p:spPr bwMode="auto">
            <a:xfrm flipV="1">
              <a:off x="4264025" y="3452813"/>
              <a:ext cx="0" cy="1320800"/>
            </a:xfrm>
            <a:prstGeom prst="line">
              <a:avLst/>
            </a:prstGeom>
            <a:grpFill/>
            <a:ln w="76200">
              <a:solidFill>
                <a:srgbClr val="FFC000"/>
              </a:solidFill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43689" tIns="71844" rIns="143689" bIns="71844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000250" y="2819400"/>
              <a:ext cx="4019550" cy="401955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7" name="Straight Connector 36"/>
            <p:cNvCxnSpPr>
              <a:stCxn id="36" idx="2"/>
              <a:endCxn id="36" idx="6"/>
            </p:cNvCxnSpPr>
            <p:nvPr/>
          </p:nvCxnSpPr>
          <p:spPr>
            <a:xfrm>
              <a:off x="2000250" y="4829175"/>
              <a:ext cx="4019550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6" idx="0"/>
              <a:endCxn id="36" idx="4"/>
            </p:cNvCxnSpPr>
            <p:nvPr/>
          </p:nvCxnSpPr>
          <p:spPr>
            <a:xfrm>
              <a:off x="4010025" y="2819400"/>
              <a:ext cx="0" cy="401955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WordArt 78" descr="Water droplets">
              <a:hlinkClick r:id="rId12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3394478">
              <a:off x="4667251" y="3803992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40" name="WordArt 79" descr="Water droplets">
              <a:hlinkClick r:id="rId13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7756668">
              <a:off x="4560287" y="5454649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41" name="WordArt 80" descr="Water droplets">
              <a:hlinkClick r:id="rId14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-7961444">
              <a:off x="2943093" y="5528323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42" name="WordArt 80" descr="Water droplets">
              <a:hlinkClick r:id="rId1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-2735004">
              <a:off x="2998058" y="3767938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4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V="1">
            <a:off x="13292097" y="3332164"/>
            <a:ext cx="0" cy="1268413"/>
          </a:xfrm>
          <a:prstGeom prst="straightConnector1">
            <a:avLst/>
          </a:prstGeom>
          <a:ln w="127000">
            <a:solidFill>
              <a:srgbClr val="FFC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11232589" y="4545234"/>
            <a:ext cx="4172413" cy="3623406"/>
            <a:chOff x="11087752" y="4824373"/>
            <a:chExt cx="4172413" cy="362340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15260165" y="4824373"/>
              <a:ext cx="0" cy="3623406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1087752" y="7010400"/>
              <a:ext cx="415004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3123194" y="4889028"/>
              <a:ext cx="2121408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148712" y="6995160"/>
              <a:ext cx="5613" cy="144780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1148712" y="4852932"/>
              <a:ext cx="2014064" cy="215746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1110119" y="8382000"/>
              <a:ext cx="415004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95882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0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65157" y="1736766"/>
            <a:ext cx="9736805" cy="677108"/>
            <a:chOff x="1508918" y="1888664"/>
            <a:chExt cx="867460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Vân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36939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439767" y="2895601"/>
            <a:ext cx="6477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19" y="2895601"/>
            <a:ext cx="8747919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3283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457200"/>
            <a:ext cx="15392400" cy="815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808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58805" y="-209551"/>
            <a:ext cx="16276638" cy="9144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5" y="6479725"/>
            <a:ext cx="2130619" cy="2664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830310" y="-228600"/>
            <a:ext cx="5446328" cy="6800851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2" y="-438151"/>
            <a:ext cx="5075343" cy="5905501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4BE59-4113-D289-4B8D-7AB94D304823}"/>
              </a:ext>
            </a:extLst>
          </p:cNvPr>
          <p:cNvSpPr txBox="1"/>
          <p:nvPr/>
        </p:nvSpPr>
        <p:spPr>
          <a:xfrm>
            <a:off x="3185319" y="2474565"/>
            <a:ext cx="8046631" cy="86187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lIns="122018" tIns="61009" rIns="122018" bIns="61009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Hôm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45D3A-68BA-166D-40E9-35E3EAB900C6}"/>
              </a:ext>
            </a:extLst>
          </p:cNvPr>
          <p:cNvSpPr txBox="1"/>
          <p:nvPr/>
        </p:nvSpPr>
        <p:spPr>
          <a:xfrm>
            <a:off x="1875358" y="4589809"/>
            <a:ext cx="11209357" cy="86187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lIns="122018" tIns="61009" rIns="122018" bIns="61009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 Qua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ghi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46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8D6E70-2A1A-7C35-C6D5-41C39F1570E9}"/>
              </a:ext>
            </a:extLst>
          </p:cNvPr>
          <p:cNvSpPr txBox="1"/>
          <p:nvPr/>
        </p:nvSpPr>
        <p:spPr>
          <a:xfrm>
            <a:off x="7503964" y="1043689"/>
            <a:ext cx="6627531" cy="135421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683C11"/>
                </a:solidFill>
                <a:latin typeface="HP001 4 hàng" panose="020B0603050302020204" pitchFamily="34" charset="0"/>
                <a:ea typeface="华康方圆体W7" pitchFamily="81" charset="-122"/>
              </a:rPr>
              <a:t>Dặn</a:t>
            </a:r>
            <a:r>
              <a:rPr lang="en-US" altLang="zh-CN" sz="8000" b="1" dirty="0">
                <a:solidFill>
                  <a:srgbClr val="683C11"/>
                </a:solidFill>
                <a:latin typeface="HP001 4 hàng" panose="020B0603050302020204" pitchFamily="34" charset="0"/>
                <a:ea typeface="华康方圆体W7" pitchFamily="81" charset="-122"/>
              </a:rPr>
              <a:t> </a:t>
            </a:r>
            <a:r>
              <a:rPr lang="en-US" altLang="zh-CN" sz="8000" b="1" dirty="0" err="1">
                <a:solidFill>
                  <a:srgbClr val="683C11"/>
                </a:solidFill>
                <a:latin typeface="HP001 4 hàng" panose="020B0603050302020204" pitchFamily="34" charset="0"/>
                <a:ea typeface="华康方圆体W7" pitchFamily="81" charset="-122"/>
              </a:rPr>
              <a:t>dò</a:t>
            </a:r>
            <a:endParaRPr lang="zh-CN" altLang="en-US" sz="8000" b="1" dirty="0">
              <a:solidFill>
                <a:srgbClr val="683C11"/>
              </a:solidFill>
              <a:latin typeface="HP001 4 hàng" panose="020B0603050302020204" pitchFamily="34" charset="0"/>
              <a:ea typeface="华康方圆体W7" pitchFamily="81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6B9B5-B004-C1A0-905C-6987C630C732}"/>
              </a:ext>
            </a:extLst>
          </p:cNvPr>
          <p:cNvSpPr txBox="1"/>
          <p:nvPr/>
        </p:nvSpPr>
        <p:spPr>
          <a:xfrm>
            <a:off x="7053913" y="2839823"/>
            <a:ext cx="7662955" cy="69762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3D2723-60E2-6893-1CA8-F5EB95784B35}"/>
              </a:ext>
            </a:extLst>
          </p:cNvPr>
          <p:cNvSpPr txBox="1"/>
          <p:nvPr/>
        </p:nvSpPr>
        <p:spPr>
          <a:xfrm>
            <a:off x="7053913" y="4038815"/>
            <a:ext cx="8473631" cy="126198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6962712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99519" y="3429000"/>
            <a:ext cx="10591800" cy="213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765985" y="5098722"/>
            <a:ext cx="3621852" cy="2892703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627664" y="1117600"/>
            <a:ext cx="13213469" cy="2493619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91286" tIns="45644" rIns="91286" bIns="45644">
            <a:spAutoFit/>
          </a:bodyPr>
          <a:lstStyle/>
          <a:p>
            <a:pPr algn="ctr" eaLnBrk="1" hangingPunct="1">
              <a:defRPr/>
            </a:pPr>
            <a:r>
              <a:rPr lang="en-US" sz="7800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78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7800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78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7800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6798175" y="5571313"/>
            <a:ext cx="2680290" cy="245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94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33" y="5500270"/>
            <a:ext cx="2229671" cy="2575967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12638902" y="4941874"/>
            <a:ext cx="3621852" cy="2892703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020" y="9132689"/>
            <a:ext cx="1443233" cy="14414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86" y="1796086"/>
            <a:ext cx="1082176" cy="968863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7768537" y="1897644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0" y="5398711"/>
            <a:ext cx="1082176" cy="968863"/>
          </a:xfrm>
          <a:prstGeom prst="rect">
            <a:avLst/>
          </a:prstGeom>
        </p:spPr>
      </p:pic>
      <p:sp>
        <p:nvSpPr>
          <p:cNvPr id="34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427147" y="5500269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53" y="7227777"/>
            <a:ext cx="1082176" cy="968863"/>
          </a:xfrm>
          <a:prstGeom prst="rect">
            <a:avLst/>
          </a:prstGeom>
        </p:spPr>
      </p:pic>
      <p:sp>
        <p:nvSpPr>
          <p:cNvPr id="37" name="Rectangle: Rounded Corners 10">
            <a:hlinkClick r:id="rId7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3046429" y="7329334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64549" y="1796087"/>
            <a:ext cx="1082176" cy="968863"/>
          </a:xfrm>
          <a:prstGeom prst="rect">
            <a:avLst/>
          </a:prstGeom>
        </p:spPr>
      </p:pic>
      <p:sp>
        <p:nvSpPr>
          <p:cNvPr id="43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3E0D8992-43B3-B640-9815-2054243CCB77}"/>
              </a:ext>
            </a:extLst>
          </p:cNvPr>
          <p:cNvSpPr/>
          <p:nvPr/>
        </p:nvSpPr>
        <p:spPr>
          <a:xfrm>
            <a:off x="13213924" y="1897644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8538" y="5883141"/>
            <a:ext cx="1082176" cy="968863"/>
          </a:xfrm>
          <a:prstGeom prst="rect">
            <a:avLst/>
          </a:prstGeom>
        </p:spPr>
      </p:pic>
      <p:sp>
        <p:nvSpPr>
          <p:cNvPr id="49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6994600" y="6022508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10318433" y="7109986"/>
            <a:ext cx="2229671" cy="96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3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7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519" y="4572000"/>
            <a:ext cx="14935199" cy="1785203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Rễ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muối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Rễ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cắm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đổ</a:t>
            </a:r>
            <a:endParaRPr lang="en-US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1670497" y="725575"/>
            <a:ext cx="12486733" cy="123120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7200" dirty="0" err="1"/>
              <a:t>Chức</a:t>
            </a:r>
            <a:r>
              <a:rPr lang="en-US" sz="7200" dirty="0"/>
              <a:t> </a:t>
            </a:r>
            <a:r>
              <a:rPr lang="en-US" sz="7200" dirty="0" err="1"/>
              <a:t>năng</a:t>
            </a:r>
            <a:r>
              <a:rPr lang="en-US" sz="7200" dirty="0"/>
              <a:t> </a:t>
            </a:r>
            <a:r>
              <a:rPr lang="en-US" sz="7200" dirty="0" err="1"/>
              <a:t>của</a:t>
            </a:r>
            <a:r>
              <a:rPr lang="en-US" sz="7200" dirty="0"/>
              <a:t> </a:t>
            </a:r>
            <a:r>
              <a:rPr lang="en-US" sz="7200" dirty="0" err="1"/>
              <a:t>rễ</a:t>
            </a:r>
            <a:r>
              <a:rPr lang="en-US" sz="7200" dirty="0"/>
              <a:t> </a:t>
            </a:r>
            <a:r>
              <a:rPr lang="en-US" sz="7200" dirty="0" err="1"/>
              <a:t>là</a:t>
            </a:r>
            <a:r>
              <a:rPr lang="en-US" sz="7200" dirty="0"/>
              <a:t> </a:t>
            </a:r>
            <a:r>
              <a:rPr lang="en-US" sz="7200" dirty="0" err="1"/>
              <a:t>gì</a:t>
            </a:r>
            <a:endParaRPr lang="x-none" sz="7200" dirty="0"/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230" y="7401322"/>
            <a:ext cx="1598743" cy="14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BED56-0402-4AD4-9AEA-E1666EBAB800}"/>
              </a:ext>
            </a:extLst>
          </p:cNvPr>
          <p:cNvSpPr txBox="1"/>
          <p:nvPr/>
        </p:nvSpPr>
        <p:spPr>
          <a:xfrm>
            <a:off x="1640824" y="4775202"/>
            <a:ext cx="13401900" cy="1969869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muối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rễ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6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04CE5-0254-4A81-824C-3B0D6B720291}"/>
              </a:ext>
            </a:extLst>
          </p:cNvPr>
          <p:cNvSpPr txBox="1"/>
          <p:nvPr/>
        </p:nvSpPr>
        <p:spPr>
          <a:xfrm>
            <a:off x="1356520" y="921702"/>
            <a:ext cx="13686206" cy="123120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7200" dirty="0" err="1"/>
              <a:t>Chức</a:t>
            </a:r>
            <a:r>
              <a:rPr lang="en-US" sz="7200" dirty="0"/>
              <a:t> </a:t>
            </a:r>
            <a:r>
              <a:rPr lang="en-US" sz="7200" dirty="0" err="1"/>
              <a:t>năng</a:t>
            </a:r>
            <a:r>
              <a:rPr lang="en-US" sz="7200" dirty="0"/>
              <a:t> </a:t>
            </a:r>
            <a:r>
              <a:rPr lang="en-US" sz="7200" dirty="0" err="1"/>
              <a:t>của</a:t>
            </a:r>
            <a:r>
              <a:rPr lang="en-US" sz="7200" dirty="0"/>
              <a:t> </a:t>
            </a:r>
            <a:r>
              <a:rPr lang="en-US" sz="7200" dirty="0" err="1"/>
              <a:t>thân</a:t>
            </a:r>
            <a:r>
              <a:rPr lang="en-US" sz="7200" dirty="0"/>
              <a:t> </a:t>
            </a:r>
            <a:r>
              <a:rPr lang="en-US" sz="7200" dirty="0" err="1"/>
              <a:t>cây</a:t>
            </a:r>
            <a:r>
              <a:rPr lang="en-US" sz="7200" dirty="0"/>
              <a:t> </a:t>
            </a:r>
            <a:r>
              <a:rPr lang="en-US" sz="7200" dirty="0" err="1"/>
              <a:t>là</a:t>
            </a:r>
            <a:r>
              <a:rPr lang="en-US" sz="7200" dirty="0"/>
              <a:t> </a:t>
            </a:r>
            <a:r>
              <a:rPr lang="en-US" sz="7200" dirty="0" err="1"/>
              <a:t>gì</a:t>
            </a:r>
            <a:r>
              <a:rPr lang="en-US" sz="7200" dirty="0"/>
              <a:t>?</a:t>
            </a:r>
            <a:endParaRPr lang="x-none" sz="72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D169C5E-0AC3-4376-AAA9-0EB0C2504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354" y="7473177"/>
            <a:ext cx="1598743" cy="14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DFCA1-C351-463B-B2FE-7BAF0D595985}"/>
              </a:ext>
            </a:extLst>
          </p:cNvPr>
          <p:cNvSpPr txBox="1"/>
          <p:nvPr/>
        </p:nvSpPr>
        <p:spPr>
          <a:xfrm>
            <a:off x="726583" y="4114800"/>
            <a:ext cx="14706599" cy="2616200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dinh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dưỡng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ô-xi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khí</a:t>
            </a:r>
            <a:endParaRPr lang="en-US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2602121" y="1124903"/>
            <a:ext cx="12384165" cy="123120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7200" dirty="0" err="1"/>
              <a:t>Hãy</a:t>
            </a:r>
            <a:r>
              <a:rPr lang="en-US" sz="7200" dirty="0"/>
              <a:t> </a:t>
            </a:r>
            <a:r>
              <a:rPr lang="en-US" sz="7200" dirty="0" err="1"/>
              <a:t>nêu</a:t>
            </a:r>
            <a:r>
              <a:rPr lang="en-US" sz="7200" dirty="0"/>
              <a:t> </a:t>
            </a:r>
            <a:r>
              <a:rPr lang="en-US" sz="7200" dirty="0" err="1"/>
              <a:t>tác</a:t>
            </a:r>
            <a:r>
              <a:rPr lang="en-US" sz="7200" dirty="0"/>
              <a:t> </a:t>
            </a:r>
            <a:r>
              <a:rPr lang="en-US" sz="7200" dirty="0" err="1"/>
              <a:t>dụng</a:t>
            </a:r>
            <a:r>
              <a:rPr lang="en-US" sz="7200" dirty="0"/>
              <a:t> </a:t>
            </a:r>
            <a:r>
              <a:rPr lang="en-US" sz="7200" dirty="0" err="1"/>
              <a:t>của</a:t>
            </a:r>
            <a:r>
              <a:rPr lang="en-US" sz="7200" dirty="0"/>
              <a:t> </a:t>
            </a:r>
            <a:r>
              <a:rPr lang="en-US" sz="7200" dirty="0" err="1"/>
              <a:t>lá</a:t>
            </a:r>
            <a:r>
              <a:rPr lang="en-US" sz="7200" dirty="0"/>
              <a:t> </a:t>
            </a:r>
            <a:r>
              <a:rPr lang="en-US" sz="7200" dirty="0" err="1"/>
              <a:t>cây</a:t>
            </a:r>
            <a:r>
              <a:rPr lang="en-US" sz="7200" dirty="0"/>
              <a:t>?</a:t>
            </a:r>
            <a:endParaRPr lang="x-none" sz="7200" dirty="0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354" y="7473177"/>
            <a:ext cx="1598743" cy="14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05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7217" y="1685092"/>
            <a:ext cx="9736805" cy="677108"/>
            <a:chOff x="1508918" y="1790973"/>
            <a:chExt cx="867460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790973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đu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508918" y="2468081"/>
              <a:ext cx="697341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746919" y="2362200"/>
            <a:ext cx="1493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139" y="3948142"/>
            <a:ext cx="51603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41" y="3276600"/>
            <a:ext cx="1095669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8" y="1782783"/>
            <a:ext cx="10343106" cy="677108"/>
            <a:chOff x="1508917" y="1888664"/>
            <a:chExt cx="885307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885307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Chức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492304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2499519" y="2782669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658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04119" y="36576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5805" y="4319861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04119" y="48768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04119" y="36576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4119" y="3620869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04119" y="3617362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8" grpId="0"/>
      <p:bldP spid="18" grpId="1"/>
      <p:bldP spid="18" grpId="2"/>
      <p:bldP spid="18" grpId="3"/>
      <p:bldP spid="19" grpId="0"/>
      <p:bldP spid="19" grpId="1"/>
      <p:bldP spid="19" grpId="2"/>
      <p:bldP spid="19" grpId="3"/>
      <p:bldP spid="21" grpId="0"/>
      <p:bldP spid="21" grpId="1"/>
      <p:bldP spid="22" grpId="0"/>
      <p:bldP spid="22" grpId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9815</TotalTime>
  <Words>557</Words>
  <Application>Microsoft Office PowerPoint</Application>
  <PresentationFormat>Custom</PresentationFormat>
  <Paragraphs>56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微软雅黑</vt:lpstr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ACER</cp:lastModifiedBy>
  <cp:revision>1117</cp:revision>
  <dcterms:created xsi:type="dcterms:W3CDTF">2008-09-09T22:52:10Z</dcterms:created>
  <dcterms:modified xsi:type="dcterms:W3CDTF">2024-05-22T01:26:00Z</dcterms:modified>
</cp:coreProperties>
</file>