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30" r:id="rId3"/>
    <p:sldId id="432" r:id="rId4"/>
    <p:sldId id="433" r:id="rId5"/>
    <p:sldId id="435" r:id="rId6"/>
    <p:sldId id="440" r:id="rId7"/>
    <p:sldId id="441" r:id="rId8"/>
    <p:sldId id="442" r:id="rId9"/>
    <p:sldId id="443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1127" y="65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>
                <a:ea typeface="微软雅黑" panose="020B0503020204020204" pitchFamily="34" charset="-122"/>
              </a:rPr>
              <a:t>本PPT模板部分元素使用了幻灯片母版制作。如果需要修改，点击-视图-幻灯片母版-修改 完成后关闭编辑母版即可。</a:t>
            </a: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92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DA94B-A13E-4115-8706-9FA1282D603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90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6276638" cy="9144000"/>
          </a:xfrm>
          <a:prstGeom prst="rect">
            <a:avLst/>
          </a:prstGeom>
          <a:solidFill>
            <a:srgbClr val="EBF9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8" t="2708" b="22917"/>
          <a:stretch>
            <a:fillRect/>
          </a:stretch>
        </p:blipFill>
        <p:spPr>
          <a:xfrm flipH="1">
            <a:off x="-1" y="-314159"/>
            <a:ext cx="7474405" cy="9333317"/>
          </a:xfrm>
          <a:custGeom>
            <a:avLst/>
            <a:gdLst>
              <a:gd name="connsiteX0" fmla="*/ 2057400 w 4079567"/>
              <a:gd name="connsiteY0" fmla="*/ 0 h 5100638"/>
              <a:gd name="connsiteX1" fmla="*/ 3286125 w 4079567"/>
              <a:gd name="connsiteY1" fmla="*/ 42862 h 5100638"/>
              <a:gd name="connsiteX2" fmla="*/ 3614737 w 4079567"/>
              <a:gd name="connsiteY2" fmla="*/ 71437 h 5100638"/>
              <a:gd name="connsiteX3" fmla="*/ 3714750 w 4079567"/>
              <a:gd name="connsiteY3" fmla="*/ 85725 h 5100638"/>
              <a:gd name="connsiteX4" fmla="*/ 3843337 w 4079567"/>
              <a:gd name="connsiteY4" fmla="*/ 100012 h 5100638"/>
              <a:gd name="connsiteX5" fmla="*/ 4079567 w 4079567"/>
              <a:gd name="connsiteY5" fmla="*/ 227213 h 5100638"/>
              <a:gd name="connsiteX6" fmla="*/ 4079567 w 4079567"/>
              <a:gd name="connsiteY6" fmla="*/ 4981665 h 5100638"/>
              <a:gd name="connsiteX7" fmla="*/ 2486025 w 4079567"/>
              <a:gd name="connsiteY7" fmla="*/ 5086350 h 5100638"/>
              <a:gd name="connsiteX8" fmla="*/ 2300287 w 4079567"/>
              <a:gd name="connsiteY8" fmla="*/ 5100638 h 5100638"/>
              <a:gd name="connsiteX9" fmla="*/ 571500 w 4079567"/>
              <a:gd name="connsiteY9" fmla="*/ 5043488 h 5100638"/>
              <a:gd name="connsiteX10" fmla="*/ 400050 w 4079567"/>
              <a:gd name="connsiteY10" fmla="*/ 4929188 h 5100638"/>
              <a:gd name="connsiteX11" fmla="*/ 314325 w 4079567"/>
              <a:gd name="connsiteY11" fmla="*/ 4814888 h 5100638"/>
              <a:gd name="connsiteX12" fmla="*/ 142875 w 4079567"/>
              <a:gd name="connsiteY12" fmla="*/ 4114800 h 5100638"/>
              <a:gd name="connsiteX13" fmla="*/ 114300 w 4079567"/>
              <a:gd name="connsiteY13" fmla="*/ 3957638 h 5100638"/>
              <a:gd name="connsiteX14" fmla="*/ 0 w 4079567"/>
              <a:gd name="connsiteY14" fmla="*/ 2914650 h 5100638"/>
              <a:gd name="connsiteX15" fmla="*/ 0 w 4079567"/>
              <a:gd name="connsiteY15" fmla="*/ 2643188 h 5100638"/>
              <a:gd name="connsiteX16" fmla="*/ 14287 w 4079567"/>
              <a:gd name="connsiteY16" fmla="*/ 885825 h 5100638"/>
              <a:gd name="connsiteX17" fmla="*/ 242887 w 4079567"/>
              <a:gd name="connsiteY17" fmla="*/ 57150 h 5100638"/>
              <a:gd name="connsiteX18" fmla="*/ 1300162 w 4079567"/>
              <a:gd name="connsiteY18" fmla="*/ 14287 h 5100638"/>
              <a:gd name="connsiteX19" fmla="*/ 2057400 w 4079567"/>
              <a:gd name="connsiteY19" fmla="*/ 0 h 51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79567" h="5100638">
                <a:moveTo>
                  <a:pt x="2057400" y="0"/>
                </a:moveTo>
                <a:lnTo>
                  <a:pt x="3286125" y="42862"/>
                </a:lnTo>
                <a:cubicBezTo>
                  <a:pt x="3286125" y="42862"/>
                  <a:pt x="3505332" y="60496"/>
                  <a:pt x="3614737" y="71437"/>
                </a:cubicBezTo>
                <a:cubicBezTo>
                  <a:pt x="3648246" y="74788"/>
                  <a:pt x="3681334" y="81548"/>
                  <a:pt x="3714750" y="85725"/>
                </a:cubicBezTo>
                <a:lnTo>
                  <a:pt x="3843337" y="100012"/>
                </a:lnTo>
                <a:lnTo>
                  <a:pt x="4079567" y="227213"/>
                </a:lnTo>
                <a:lnTo>
                  <a:pt x="4079567" y="4981665"/>
                </a:lnTo>
                <a:lnTo>
                  <a:pt x="2486025" y="5086350"/>
                </a:lnTo>
                <a:lnTo>
                  <a:pt x="2300287" y="5100638"/>
                </a:lnTo>
                <a:lnTo>
                  <a:pt x="571500" y="5043488"/>
                </a:lnTo>
                <a:cubicBezTo>
                  <a:pt x="571500" y="5043488"/>
                  <a:pt x="451386" y="4974820"/>
                  <a:pt x="400050" y="4929188"/>
                </a:cubicBezTo>
                <a:cubicBezTo>
                  <a:pt x="364455" y="4897548"/>
                  <a:pt x="342900" y="4852988"/>
                  <a:pt x="314325" y="4814888"/>
                </a:cubicBezTo>
                <a:lnTo>
                  <a:pt x="142875" y="4114800"/>
                </a:lnTo>
                <a:lnTo>
                  <a:pt x="114300" y="3957638"/>
                </a:lnTo>
                <a:lnTo>
                  <a:pt x="0" y="2914650"/>
                </a:lnTo>
                <a:lnTo>
                  <a:pt x="0" y="2643188"/>
                </a:lnTo>
                <a:lnTo>
                  <a:pt x="14287" y="885825"/>
                </a:lnTo>
                <a:lnTo>
                  <a:pt x="242887" y="57150"/>
                </a:lnTo>
                <a:lnTo>
                  <a:pt x="1300162" y="14287"/>
                </a:lnTo>
                <a:cubicBezTo>
                  <a:pt x="1952841" y="14287"/>
                  <a:pt x="1701033" y="32396"/>
                  <a:pt x="2057400" y="0"/>
                </a:cubicBezTo>
                <a:close/>
              </a:path>
            </a:pathLst>
          </a:custGeom>
        </p:spPr>
      </p:pic>
      <p:sp>
        <p:nvSpPr>
          <p:cNvPr id="3" name="文本占位符 2"/>
          <p:cNvSpPr>
            <a:spLocks noGrp="1"/>
          </p:cNvSpPr>
          <p:nvPr>
            <p:ph type="body" sz="quarter" idx="10" hasCustomPrompt="1"/>
          </p:nvPr>
        </p:nvSpPr>
        <p:spPr>
          <a:xfrm>
            <a:off x="7163862" y="3318933"/>
            <a:ext cx="8078531" cy="1253067"/>
          </a:xfrm>
        </p:spPr>
        <p:txBody>
          <a:bodyPr>
            <a:noAutofit/>
          </a:bodyPr>
          <a:lstStyle>
            <a:lvl1pPr marL="0" indent="0" algn="ctr">
              <a:buNone/>
              <a:defRPr sz="8800" b="1">
                <a:solidFill>
                  <a:srgbClr val="683C1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ONE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1" hasCustomPrompt="1"/>
          </p:nvPr>
        </p:nvSpPr>
        <p:spPr>
          <a:xfrm>
            <a:off x="7163862" y="4842933"/>
            <a:ext cx="8078531" cy="1253067"/>
          </a:xfrm>
        </p:spPr>
        <p:txBody>
          <a:bodyPr/>
          <a:lstStyle>
            <a:lvl1pPr marL="0" indent="0" algn="ctr">
              <a:buNone/>
              <a:defRPr sz="8800" b="1" baseline="0">
                <a:solidFill>
                  <a:srgbClr val="683C1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55905395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958737" y="3962400"/>
            <a:ext cx="12656582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CHỨC NĂNG MỘT SỐ BỘ PHẬN CỦA THƯC VẬT (TIẾT 1)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9519" y="3429000"/>
            <a:ext cx="105918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82783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Chức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rễ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465568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719708" y="3429000"/>
            <a:ext cx="90188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Chức năng của rễ cây là gì?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Chức năng của thân cây là gì?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1108" y="4600426"/>
            <a:ext cx="810441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2400"/>
              </a:spcBef>
            </a:pP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Thân vận chuyển nước, muối khoáng từ rễ lên cành, lá và nâng đỡ cho cây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038" y="152402"/>
            <a:ext cx="7467600" cy="890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Chức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335770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213519" y="2782669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ở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658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079" y="3740727"/>
            <a:ext cx="9906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120" y="2782670"/>
            <a:ext cx="6283928" cy="632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80319" y="6623034"/>
            <a:ext cx="131430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2880519" y="1176622"/>
            <a:ext cx="11201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6" name="Rectangle 15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Chức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năng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73234" y="2519755"/>
              <a:ext cx="335770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ounded Rectangle 1"/>
          <p:cNvSpPr/>
          <p:nvPr/>
        </p:nvSpPr>
        <p:spPr>
          <a:xfrm>
            <a:off x="605084" y="3429000"/>
            <a:ext cx="15316201" cy="2691526"/>
          </a:xfrm>
          <a:prstGeom prst="roundRec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các-bô-níc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ô-xi</a:t>
            </a:r>
          </a:p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ô-xi,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1" y="2459891"/>
            <a:ext cx="3354688" cy="149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1811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14: CHỨC NĂNG MỘT SỐ BỘ PHẬN CỦA THỰC VẬT (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5157" y="1736766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69396" cy="2300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2514600"/>
            <a:ext cx="1493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158" y="3200400"/>
            <a:ext cx="154169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cắm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2/3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9" y="6249057"/>
            <a:ext cx="9144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5882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65157" y="1736766"/>
            <a:ext cx="9736805" cy="677108"/>
            <a:chOff x="1508918" y="1888664"/>
            <a:chExt cx="8674608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6939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46919" y="3124200"/>
            <a:ext cx="1493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khi chụp một túi ni-lông khô, không màu lên cây, sau một khoảng thời gian, sờ vào bên trong túi thấy ẩm ướt.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3283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58805" y="-209551"/>
            <a:ext cx="16276638" cy="9144000"/>
          </a:xfrm>
          <a:prstGeom prst="rect">
            <a:avLst/>
          </a:prstGeom>
          <a:solidFill>
            <a:srgbClr val="EBF9F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45" y="6479725"/>
            <a:ext cx="2130619" cy="2664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8" t="2708" b="22917"/>
          <a:stretch>
            <a:fillRect/>
          </a:stretch>
        </p:blipFill>
        <p:spPr>
          <a:xfrm>
            <a:off x="10830310" y="-228600"/>
            <a:ext cx="5446328" cy="6800851"/>
          </a:xfrm>
          <a:custGeom>
            <a:avLst/>
            <a:gdLst>
              <a:gd name="connsiteX0" fmla="*/ 2057400 w 4079567"/>
              <a:gd name="connsiteY0" fmla="*/ 0 h 5100638"/>
              <a:gd name="connsiteX1" fmla="*/ 3286125 w 4079567"/>
              <a:gd name="connsiteY1" fmla="*/ 42862 h 5100638"/>
              <a:gd name="connsiteX2" fmla="*/ 3614737 w 4079567"/>
              <a:gd name="connsiteY2" fmla="*/ 71437 h 5100638"/>
              <a:gd name="connsiteX3" fmla="*/ 3714750 w 4079567"/>
              <a:gd name="connsiteY3" fmla="*/ 85725 h 5100638"/>
              <a:gd name="connsiteX4" fmla="*/ 3843337 w 4079567"/>
              <a:gd name="connsiteY4" fmla="*/ 100012 h 5100638"/>
              <a:gd name="connsiteX5" fmla="*/ 4079567 w 4079567"/>
              <a:gd name="connsiteY5" fmla="*/ 227213 h 5100638"/>
              <a:gd name="connsiteX6" fmla="*/ 4079567 w 4079567"/>
              <a:gd name="connsiteY6" fmla="*/ 4981665 h 5100638"/>
              <a:gd name="connsiteX7" fmla="*/ 2486025 w 4079567"/>
              <a:gd name="connsiteY7" fmla="*/ 5086350 h 5100638"/>
              <a:gd name="connsiteX8" fmla="*/ 2300287 w 4079567"/>
              <a:gd name="connsiteY8" fmla="*/ 5100638 h 5100638"/>
              <a:gd name="connsiteX9" fmla="*/ 571500 w 4079567"/>
              <a:gd name="connsiteY9" fmla="*/ 5043488 h 5100638"/>
              <a:gd name="connsiteX10" fmla="*/ 400050 w 4079567"/>
              <a:gd name="connsiteY10" fmla="*/ 4929188 h 5100638"/>
              <a:gd name="connsiteX11" fmla="*/ 314325 w 4079567"/>
              <a:gd name="connsiteY11" fmla="*/ 4814888 h 5100638"/>
              <a:gd name="connsiteX12" fmla="*/ 142875 w 4079567"/>
              <a:gd name="connsiteY12" fmla="*/ 4114800 h 5100638"/>
              <a:gd name="connsiteX13" fmla="*/ 114300 w 4079567"/>
              <a:gd name="connsiteY13" fmla="*/ 3957638 h 5100638"/>
              <a:gd name="connsiteX14" fmla="*/ 0 w 4079567"/>
              <a:gd name="connsiteY14" fmla="*/ 2914650 h 5100638"/>
              <a:gd name="connsiteX15" fmla="*/ 0 w 4079567"/>
              <a:gd name="connsiteY15" fmla="*/ 2643188 h 5100638"/>
              <a:gd name="connsiteX16" fmla="*/ 14287 w 4079567"/>
              <a:gd name="connsiteY16" fmla="*/ 885825 h 5100638"/>
              <a:gd name="connsiteX17" fmla="*/ 242887 w 4079567"/>
              <a:gd name="connsiteY17" fmla="*/ 57150 h 5100638"/>
              <a:gd name="connsiteX18" fmla="*/ 1300162 w 4079567"/>
              <a:gd name="connsiteY18" fmla="*/ 14287 h 5100638"/>
              <a:gd name="connsiteX19" fmla="*/ 2057400 w 4079567"/>
              <a:gd name="connsiteY19" fmla="*/ 0 h 510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079567" h="5100638">
                <a:moveTo>
                  <a:pt x="2057400" y="0"/>
                </a:moveTo>
                <a:lnTo>
                  <a:pt x="3286125" y="42862"/>
                </a:lnTo>
                <a:cubicBezTo>
                  <a:pt x="3286125" y="42862"/>
                  <a:pt x="3505332" y="60496"/>
                  <a:pt x="3614737" y="71437"/>
                </a:cubicBezTo>
                <a:cubicBezTo>
                  <a:pt x="3648246" y="74788"/>
                  <a:pt x="3681334" y="81548"/>
                  <a:pt x="3714750" y="85725"/>
                </a:cubicBezTo>
                <a:lnTo>
                  <a:pt x="3843337" y="100012"/>
                </a:lnTo>
                <a:lnTo>
                  <a:pt x="4079567" y="227213"/>
                </a:lnTo>
                <a:lnTo>
                  <a:pt x="4079567" y="4981665"/>
                </a:lnTo>
                <a:lnTo>
                  <a:pt x="2486025" y="5086350"/>
                </a:lnTo>
                <a:lnTo>
                  <a:pt x="2300287" y="5100638"/>
                </a:lnTo>
                <a:lnTo>
                  <a:pt x="571500" y="5043488"/>
                </a:lnTo>
                <a:cubicBezTo>
                  <a:pt x="571500" y="5043488"/>
                  <a:pt x="451386" y="4974820"/>
                  <a:pt x="400050" y="4929188"/>
                </a:cubicBezTo>
                <a:cubicBezTo>
                  <a:pt x="364455" y="4897548"/>
                  <a:pt x="342900" y="4852988"/>
                  <a:pt x="314325" y="4814888"/>
                </a:cubicBezTo>
                <a:lnTo>
                  <a:pt x="142875" y="4114800"/>
                </a:lnTo>
                <a:lnTo>
                  <a:pt x="114300" y="3957638"/>
                </a:lnTo>
                <a:lnTo>
                  <a:pt x="0" y="2914650"/>
                </a:lnTo>
                <a:lnTo>
                  <a:pt x="0" y="2643188"/>
                </a:lnTo>
                <a:lnTo>
                  <a:pt x="14287" y="885825"/>
                </a:lnTo>
                <a:lnTo>
                  <a:pt x="242887" y="57150"/>
                </a:lnTo>
                <a:lnTo>
                  <a:pt x="1300162" y="14287"/>
                </a:lnTo>
                <a:cubicBezTo>
                  <a:pt x="1952841" y="14287"/>
                  <a:pt x="1701033" y="32396"/>
                  <a:pt x="2057400" y="0"/>
                </a:cubicBez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r="55985" b="31250"/>
          <a:stretch>
            <a:fillRect/>
          </a:stretch>
        </p:blipFill>
        <p:spPr>
          <a:xfrm>
            <a:off x="2" y="-438151"/>
            <a:ext cx="5075343" cy="5905501"/>
          </a:xfrm>
          <a:custGeom>
            <a:avLst/>
            <a:gdLst>
              <a:gd name="connsiteX0" fmla="*/ 900113 w 3801681"/>
              <a:gd name="connsiteY0" fmla="*/ 0 h 4429126"/>
              <a:gd name="connsiteX1" fmla="*/ 2643188 w 3801681"/>
              <a:gd name="connsiteY1" fmla="*/ 0 h 4429126"/>
              <a:gd name="connsiteX2" fmla="*/ 3786188 w 3801681"/>
              <a:gd name="connsiteY2" fmla="*/ 700088 h 4429126"/>
              <a:gd name="connsiteX3" fmla="*/ 3800475 w 3801681"/>
              <a:gd name="connsiteY3" fmla="*/ 1028701 h 4429126"/>
              <a:gd name="connsiteX4" fmla="*/ 3343275 w 3801681"/>
              <a:gd name="connsiteY4" fmla="*/ 2714626 h 4429126"/>
              <a:gd name="connsiteX5" fmla="*/ 3357563 w 3801681"/>
              <a:gd name="connsiteY5" fmla="*/ 3000376 h 4429126"/>
              <a:gd name="connsiteX6" fmla="*/ 3043238 w 3801681"/>
              <a:gd name="connsiteY6" fmla="*/ 3929063 h 4429126"/>
              <a:gd name="connsiteX7" fmla="*/ 2928938 w 3801681"/>
              <a:gd name="connsiteY7" fmla="*/ 4071938 h 4429126"/>
              <a:gd name="connsiteX8" fmla="*/ 2043113 w 3801681"/>
              <a:gd name="connsiteY8" fmla="*/ 4429126 h 4429126"/>
              <a:gd name="connsiteX9" fmla="*/ 1500188 w 3801681"/>
              <a:gd name="connsiteY9" fmla="*/ 4429126 h 4429126"/>
              <a:gd name="connsiteX10" fmla="*/ 0 w 3801681"/>
              <a:gd name="connsiteY10" fmla="*/ 4298675 h 4429126"/>
              <a:gd name="connsiteX11" fmla="*/ 0 w 3801681"/>
              <a:gd name="connsiteY11" fmla="*/ 262169 h 4429126"/>
              <a:gd name="connsiteX12" fmla="*/ 900113 w 3801681"/>
              <a:gd name="connsiteY12" fmla="*/ 0 h 4429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01681" h="4429126">
                <a:moveTo>
                  <a:pt x="900113" y="0"/>
                </a:moveTo>
                <a:lnTo>
                  <a:pt x="2643188" y="0"/>
                </a:lnTo>
                <a:lnTo>
                  <a:pt x="3786188" y="700088"/>
                </a:lnTo>
                <a:cubicBezTo>
                  <a:pt x="3807838" y="894943"/>
                  <a:pt x="3800475" y="785550"/>
                  <a:pt x="3800475" y="1028701"/>
                </a:cubicBezTo>
                <a:lnTo>
                  <a:pt x="3343275" y="2714626"/>
                </a:lnTo>
                <a:lnTo>
                  <a:pt x="3357563" y="3000376"/>
                </a:lnTo>
                <a:lnTo>
                  <a:pt x="3043238" y="3929063"/>
                </a:lnTo>
                <a:lnTo>
                  <a:pt x="2928938" y="4071938"/>
                </a:lnTo>
                <a:lnTo>
                  <a:pt x="2043113" y="4429126"/>
                </a:lnTo>
                <a:lnTo>
                  <a:pt x="1500188" y="4429126"/>
                </a:lnTo>
                <a:lnTo>
                  <a:pt x="0" y="4298675"/>
                </a:lnTo>
                <a:lnTo>
                  <a:pt x="0" y="262169"/>
                </a:lnTo>
                <a:lnTo>
                  <a:pt x="900113" y="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B4BE59-4113-D289-4B8D-7AB94D304823}"/>
              </a:ext>
            </a:extLst>
          </p:cNvPr>
          <p:cNvSpPr txBox="1"/>
          <p:nvPr/>
        </p:nvSpPr>
        <p:spPr>
          <a:xfrm>
            <a:off x="3185319" y="2474565"/>
            <a:ext cx="8046631" cy="8618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lIns="122018" tIns="61009" rIns="122018" bIns="61009" rtlCol="0">
            <a:spAutoFit/>
          </a:bodyPr>
          <a:lstStyle/>
          <a:p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Hôm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nay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445D3A-68BA-166D-40E9-35E3EAB900C6}"/>
              </a:ext>
            </a:extLst>
          </p:cNvPr>
          <p:cNvSpPr txBox="1"/>
          <p:nvPr/>
        </p:nvSpPr>
        <p:spPr>
          <a:xfrm>
            <a:off x="1875358" y="4589809"/>
            <a:ext cx="11209357" cy="86187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lIns="122018" tIns="61009" rIns="122018" bIns="61009" rtlCol="0">
            <a:spAutoFit/>
          </a:bodyPr>
          <a:lstStyle/>
          <a:p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- Qua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ghi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nhớ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sz="48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9466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98D6E70-2A1A-7C35-C6D5-41C39F1570E9}"/>
              </a:ext>
            </a:extLst>
          </p:cNvPr>
          <p:cNvSpPr txBox="1"/>
          <p:nvPr/>
        </p:nvSpPr>
        <p:spPr>
          <a:xfrm>
            <a:off x="7503964" y="1043689"/>
            <a:ext cx="6627531" cy="1354217"/>
          </a:xfrm>
          <a:prstGeom prst="rect">
            <a:avLst/>
          </a:prstGeom>
          <a:noFill/>
        </p:spPr>
        <p:txBody>
          <a:bodyPr wrap="square" lIns="122018" tIns="61009" rIns="122018" bIns="61009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683C11"/>
                </a:solidFill>
                <a:latin typeface="HP001 4 hàng" panose="020B0603050302020204" pitchFamily="34" charset="0"/>
                <a:ea typeface="华康方圆体W7" pitchFamily="81" charset="-122"/>
              </a:rPr>
              <a:t>Dặn</a:t>
            </a:r>
            <a:r>
              <a:rPr lang="en-US" altLang="zh-CN" sz="8000" b="1" dirty="0">
                <a:solidFill>
                  <a:srgbClr val="683C11"/>
                </a:solidFill>
                <a:latin typeface="HP001 4 hàng" panose="020B0603050302020204" pitchFamily="34" charset="0"/>
                <a:ea typeface="华康方圆体W7" pitchFamily="81" charset="-122"/>
              </a:rPr>
              <a:t> </a:t>
            </a:r>
            <a:r>
              <a:rPr lang="en-US" altLang="zh-CN" sz="8000" b="1" dirty="0" err="1">
                <a:solidFill>
                  <a:srgbClr val="683C11"/>
                </a:solidFill>
                <a:latin typeface="HP001 4 hàng" panose="020B0603050302020204" pitchFamily="34" charset="0"/>
                <a:ea typeface="华康方圆体W7" pitchFamily="81" charset="-122"/>
              </a:rPr>
              <a:t>dò</a:t>
            </a:r>
            <a:endParaRPr lang="zh-CN" altLang="en-US" sz="8000" b="1" dirty="0">
              <a:solidFill>
                <a:srgbClr val="683C11"/>
              </a:solidFill>
              <a:latin typeface="HP001 4 hàng" panose="020B0603050302020204" pitchFamily="34" charset="0"/>
              <a:ea typeface="华康方圆体W7" pitchFamily="81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6B9B5-B004-C1A0-905C-6987C630C732}"/>
              </a:ext>
            </a:extLst>
          </p:cNvPr>
          <p:cNvSpPr txBox="1"/>
          <p:nvPr/>
        </p:nvSpPr>
        <p:spPr>
          <a:xfrm>
            <a:off x="7053913" y="2839823"/>
            <a:ext cx="7662955" cy="69762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3D2723-60E2-6893-1CA8-F5EB95784B35}"/>
              </a:ext>
            </a:extLst>
          </p:cNvPr>
          <p:cNvSpPr txBox="1"/>
          <p:nvPr/>
        </p:nvSpPr>
        <p:spPr>
          <a:xfrm>
            <a:off x="7053913" y="4038815"/>
            <a:ext cx="8473631" cy="1261983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>
                <a:latin typeface="Times New Roman" panose="02020603050405020304" pitchFamily="18" charset="0"/>
                <a:cs typeface="Times New Roman" panose="02020603050405020304" pitchFamily="18" charset="0"/>
              </a:rPr>
              <a:t>bài: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3D2723-60E2-6893-1CA8-F5EB95784B35}"/>
              </a:ext>
            </a:extLst>
          </p:cNvPr>
          <p:cNvSpPr txBox="1"/>
          <p:nvPr/>
        </p:nvSpPr>
        <p:spPr>
          <a:xfrm>
            <a:off x="7072991" y="5943600"/>
            <a:ext cx="8473631" cy="183137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lIns="122018" tIns="61009" rIns="122018" bIns="61009" rtlCol="0">
            <a:spAutoFit/>
          </a:bodyPr>
          <a:lstStyle/>
          <a:p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A4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endParaRPr lang="en-US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7122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9747</TotalTime>
  <Words>587</Words>
  <Application>Microsoft Office PowerPoint</Application>
  <PresentationFormat>Custom</PresentationFormat>
  <Paragraphs>44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微软雅黑</vt:lpstr>
      <vt:lpstr>Arial</vt:lpstr>
      <vt:lpstr>HP001 4 hàng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1098</cp:revision>
  <dcterms:created xsi:type="dcterms:W3CDTF">2008-09-09T22:52:10Z</dcterms:created>
  <dcterms:modified xsi:type="dcterms:W3CDTF">2024-05-22T01:15:14Z</dcterms:modified>
</cp:coreProperties>
</file>