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33" r:id="rId5"/>
    <p:sldId id="444" r:id="rId6"/>
    <p:sldId id="445" r:id="rId7"/>
    <p:sldId id="442" r:id="rId8"/>
    <p:sldId id="443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 flipH="1">
            <a:off x="-1" y="-314159"/>
            <a:ext cx="7474405" cy="9333317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7163862" y="3318933"/>
            <a:ext cx="8078531" cy="1253067"/>
          </a:xfrm>
        </p:spPr>
        <p:txBody>
          <a:bodyPr>
            <a:noAutofit/>
          </a:bodyPr>
          <a:lstStyle>
            <a:lvl1pPr marL="0" indent="0" algn="ctr">
              <a:buNone/>
              <a:defRPr sz="8800" b="1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63862" y="4842933"/>
            <a:ext cx="8078531" cy="1253067"/>
          </a:xfrm>
        </p:spPr>
        <p:txBody>
          <a:bodyPr/>
          <a:lstStyle>
            <a:lvl1pPr marL="0" indent="0" algn="ctr">
              <a:buNone/>
              <a:defRPr sz="8800" b="1" baseline="0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59053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MỘT SỐ BỘ PHẬN CỦA ĐỘNG VẬT VÀ CHỨC NĂNG CỦA CHÚNG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9519" y="304800"/>
            <a:ext cx="1059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499519" y="2819400"/>
            <a:ext cx="9525000" cy="5181600"/>
          </a:xfrm>
          <a:prstGeom prst="cloudCallout">
            <a:avLst>
              <a:gd name="adj1" fmla="val -40695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Khám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2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7875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Tên con vật và nơi sống của chúng?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Con vật đó có những đặc điểm bên ngoài nào nổi bật?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13" y="3160930"/>
            <a:ext cx="7965426" cy="59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3612" y="3598276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Động vật rất đa dạng, các con vật khác nhau, sống ở những nơi khác nhau có những đặc điểm cơ thể, đặc điểm bên ngoài khác nhau.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519" y="1399000"/>
            <a:ext cx="1531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90" y="2337292"/>
            <a:ext cx="15441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" y="5088469"/>
            <a:ext cx="3710152" cy="40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5088470"/>
            <a:ext cx="4114799" cy="40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60" y="5181600"/>
            <a:ext cx="4254759" cy="39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088469"/>
            <a:ext cx="3840272" cy="40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161" y="3464931"/>
            <a:ext cx="1562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519" y="2249213"/>
            <a:ext cx="158425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lvl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3" grpId="0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0219" y="762000"/>
            <a:ext cx="1531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779" y="1421583"/>
            <a:ext cx="1544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947319" cy="58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276600"/>
            <a:ext cx="3929856" cy="58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3429001"/>
            <a:ext cx="3964417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19" y="3429001"/>
            <a:ext cx="364252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89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619" y="609600"/>
            <a:ext cx="1531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60" y="1752601"/>
            <a:ext cx="8125878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84987"/>
              </p:ext>
            </p:extLst>
          </p:nvPr>
        </p:nvGraphicFramePr>
        <p:xfrm>
          <a:off x="213519" y="3200400"/>
          <a:ext cx="7696200" cy="5867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7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ngựa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7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92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8046631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1209357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Qua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6E70-2A1A-7C35-C6D5-41C39F1570E9}"/>
              </a:ext>
            </a:extLst>
          </p:cNvPr>
          <p:cNvSpPr txBox="1"/>
          <p:nvPr/>
        </p:nvSpPr>
        <p:spPr>
          <a:xfrm>
            <a:off x="7503964" y="1043689"/>
            <a:ext cx="6627531" cy="13542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Dặn</a:t>
            </a:r>
            <a:r>
              <a:rPr lang="en-US" altLang="zh-CN" sz="8000" b="1" dirty="0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 </a:t>
            </a:r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dò</a:t>
            </a:r>
            <a:endParaRPr lang="zh-CN" altLang="en-US" sz="8000" b="1" dirty="0">
              <a:solidFill>
                <a:srgbClr val="683C11"/>
              </a:solidFill>
              <a:latin typeface="HP001 4 hàng" panose="020B0603050302020204" pitchFamily="34" charset="0"/>
              <a:ea typeface="华康方圆体W7" pitchFamily="81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6B9B5-B004-C1A0-905C-6987C630C732}"/>
              </a:ext>
            </a:extLst>
          </p:cNvPr>
          <p:cNvSpPr txBox="1"/>
          <p:nvPr/>
        </p:nvSpPr>
        <p:spPr>
          <a:xfrm>
            <a:off x="7053913" y="2839823"/>
            <a:ext cx="7662955" cy="697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53913" y="4038815"/>
            <a:ext cx="8473631" cy="6925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(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962712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9750</TotalTime>
  <Words>480</Words>
  <Application>Microsoft Office PowerPoint</Application>
  <PresentationFormat>Custom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1102</cp:revision>
  <dcterms:created xsi:type="dcterms:W3CDTF">2008-09-09T22:52:10Z</dcterms:created>
  <dcterms:modified xsi:type="dcterms:W3CDTF">2024-05-22T01:26:21Z</dcterms:modified>
</cp:coreProperties>
</file>