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0" r:id="rId3"/>
    <p:sldId id="432" r:id="rId4"/>
    <p:sldId id="441" r:id="rId5"/>
    <p:sldId id="442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MỘT SỐ CHẤT CÓ HẠI VỚI CÁC CƠ QUAN TIÊU HÓA, TUẦN HOÀN, THẦN KINH (T1)</a:t>
            </a:r>
            <a:endParaRPr 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4" y="0"/>
            <a:ext cx="16272568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CÁC THÀNH PHẦN ĐỘC HẠI CÓ TRONG KHÓI THUỐC LÁ">
            <a:extLst>
              <a:ext uri="{FF2B5EF4-FFF2-40B4-BE49-F238E27FC236}">
                <a16:creationId xmlns:a16="http://schemas.microsoft.com/office/drawing/2014/main" id="{B8E15141-F5D7-4755-BC4F-1855C2100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-1" b="-1"/>
          <a:stretch/>
        </p:blipFill>
        <p:spPr bwMode="auto">
          <a:xfrm>
            <a:off x="856120" y="742914"/>
            <a:ext cx="5357486" cy="29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Ép buộc người khác uống rượu bia sẽ bị phạt đến 3 triệu đồng">
            <a:extLst>
              <a:ext uri="{FF2B5EF4-FFF2-40B4-BE49-F238E27FC236}">
                <a16:creationId xmlns:a16="http://schemas.microsoft.com/office/drawing/2014/main" id="{832F134E-BB1C-470C-9B4D-E4E81F08D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r="-3" b="-3"/>
          <a:stretch/>
        </p:blipFill>
        <p:spPr bwMode="auto">
          <a:xfrm>
            <a:off x="859045" y="3943553"/>
            <a:ext cx="5354562" cy="4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khai Tháng hành động phòng, chống ma túy năm 2022 - Báo Kinh tế đô thị">
            <a:extLst>
              <a:ext uri="{FF2B5EF4-FFF2-40B4-BE49-F238E27FC236}">
                <a16:creationId xmlns:a16="http://schemas.microsoft.com/office/drawing/2014/main" id="{295B82C9-822E-4106-A7D8-95D6770A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" r="-2" b="6327"/>
          <a:stretch/>
        </p:blipFill>
        <p:spPr bwMode="auto">
          <a:xfrm>
            <a:off x="6470634" y="742918"/>
            <a:ext cx="8946958" cy="76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3000" y="2582824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3937262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Lựa chọn nội dung: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27919" y="4662531"/>
            <a:ext cx="135024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/>
              <a:t>- Tác hại của thuốc lá đến cơ quan tiêu hóa hoặc tuần hoàn.</a:t>
            </a:r>
            <a:endParaRPr lang="en-US" sz="3800"/>
          </a:p>
          <a:p>
            <a:pPr algn="just"/>
            <a:r>
              <a:rPr lang="nl-NL" sz="3800"/>
              <a:t>- Tác hại của rượu đến cơ quan tiêu hóa hoặc thần kinh.</a:t>
            </a:r>
            <a:endParaRPr lang="en-US" sz="3800"/>
          </a:p>
          <a:p>
            <a:pPr algn="just"/>
            <a:r>
              <a:rPr lang="nl-NL" sz="3800"/>
              <a:t>- Tác hại của ma túy đến cơ quan thần kinh hoặc tuần hoàn.</a:t>
            </a:r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0112D2-F21E-4A50-A51D-0F6FF680C244}"/>
              </a:ext>
            </a:extLst>
          </p:cNvPr>
          <p:cNvSpPr/>
          <p:nvPr/>
        </p:nvSpPr>
        <p:spPr>
          <a:xfrm>
            <a:off x="1143000" y="3221877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Thu thập thông tin: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85D08-7702-4695-AF2E-915545BD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70" y="3953694"/>
            <a:ext cx="12003175" cy="52013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12D375-87B7-43A3-82A5-5FB7AE8B2487}"/>
              </a:ext>
            </a:extLst>
          </p:cNvPr>
          <p:cNvSpPr/>
          <p:nvPr/>
        </p:nvSpPr>
        <p:spPr>
          <a:xfrm>
            <a:off x="1143000" y="2063549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E21B35-6D7A-4901-92DA-1A119E1B3F6B}"/>
              </a:ext>
            </a:extLst>
          </p:cNvPr>
          <p:cNvSpPr/>
          <p:nvPr/>
        </p:nvSpPr>
        <p:spPr>
          <a:xfrm>
            <a:off x="1142999" y="1896932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Tổng hợp và trình bày kết quả: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BBFB2B-0128-4ADB-9FA5-B9DBAC72E6B9}"/>
              </a:ext>
            </a:extLst>
          </p:cNvPr>
          <p:cNvSpPr/>
          <p:nvPr/>
        </p:nvSpPr>
        <p:spPr>
          <a:xfrm>
            <a:off x="1966119" y="228600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B73C9-2741-4191-9239-4B124354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2895600"/>
            <a:ext cx="9087683" cy="6144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FE3A8-6504-4067-907C-B9A6F5F61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199" y="2895601"/>
            <a:ext cx="7084695" cy="61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Xiem Do</dc:creator>
  <cp:lastModifiedBy>ACER</cp:lastModifiedBy>
  <cp:revision>2</cp:revision>
  <dcterms:created xsi:type="dcterms:W3CDTF">2022-08-14T13:36:43Z</dcterms:created>
  <dcterms:modified xsi:type="dcterms:W3CDTF">2024-05-22T02:12:58Z</dcterms:modified>
</cp:coreProperties>
</file>