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8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CHĂM SÓC VÀ BẢO VỆ CƠ QUAN THẦN KINH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670719" y="260721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508919" y="1676400"/>
            <a:ext cx="1249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HS trong nhóm thảo luận để đóng vai các tình huống . 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nhóm khác chất vấn để đưa ra cách thực hiện tốt nhất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Giải bài 23 Chăm sóc và bảo vệ cơ quan thần ki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3496987"/>
            <a:ext cx="13106400" cy="57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79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692367" y="228600"/>
            <a:ext cx="12810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ý nghĩa các hình.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bao trải qua các tình huống như trong hình chưa? Cảm giác của em khi đó như thế nào?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7681119" cy="675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60" y="2438400"/>
            <a:ext cx="8179077" cy="641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45042" y="7449112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0" y="2839306"/>
            <a:ext cx="413367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442119" y="232461"/>
            <a:ext cx="13106400" cy="8374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có lợi hay có hại với cơ quan thần kinh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293"/>
            <a:ext cx="8062119" cy="757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1570293"/>
            <a:ext cx="8214519" cy="742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0" y="296603"/>
            <a:ext cx="7708710" cy="635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8508367" y="228601"/>
            <a:ext cx="7708709" cy="635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8" y="4900794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58" y="4840200"/>
            <a:ext cx="1750634" cy="142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850710" y="6477000"/>
            <a:ext cx="6477500" cy="2279237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488888" y="6655010"/>
            <a:ext cx="6830160" cy="2341436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0" y="152400"/>
            <a:ext cx="7366381" cy="654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7985919" y="152400"/>
            <a:ext cx="8153400" cy="624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572000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18318" y="6327648"/>
            <a:ext cx="6848063" cy="2282952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/>
          <a:stretch/>
        </p:blipFill>
        <p:spPr bwMode="auto">
          <a:xfrm>
            <a:off x="14132825" y="4776291"/>
            <a:ext cx="1390798" cy="11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50760" y="6378469"/>
            <a:ext cx="6921759" cy="2297036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thẳngmệt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0" y="0"/>
            <a:ext cx="7909718" cy="649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8366920" y="0"/>
            <a:ext cx="7909718" cy="649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9" y="307229"/>
            <a:ext cx="1498815" cy="14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74237" y="6324600"/>
            <a:ext cx="6705460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519" y="457200"/>
            <a:ext cx="1321999" cy="11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695636" y="6324600"/>
            <a:ext cx="7000426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157258" y="0"/>
            <a:ext cx="7981059" cy="65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7" y="49540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23119" y="6297451"/>
            <a:ext cx="7315199" cy="2313149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8671719" y="152400"/>
            <a:ext cx="7604919" cy="63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471" y="4954072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804179" y="6332620"/>
            <a:ext cx="6927692" cy="227798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9919" y="35052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690519" y="1759256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5329" y="2197565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hành động và việc  làm nào có lợi hay có 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11029</TotalTime>
  <Words>450</Words>
  <Application>Microsoft Office PowerPoint</Application>
  <PresentationFormat>Custom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1129</cp:revision>
  <dcterms:created xsi:type="dcterms:W3CDTF">2008-09-09T22:52:10Z</dcterms:created>
  <dcterms:modified xsi:type="dcterms:W3CDTF">2024-05-22T01:35:26Z</dcterms:modified>
</cp:coreProperties>
</file>