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7" r:id="rId2"/>
    <p:sldId id="432" r:id="rId3"/>
    <p:sldId id="433" r:id="rId4"/>
    <p:sldId id="435" r:id="rId5"/>
    <p:sldId id="439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EBC"/>
    <a:srgbClr val="FEEEB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5" y="65824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85119" y="169344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7922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17" t="13704" r="47586" b="4074"/>
          <a:stretch/>
        </p:blipFill>
        <p:spPr>
          <a:xfrm>
            <a:off x="3185319" y="990600"/>
            <a:ext cx="10439400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13719" y="1954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58281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50" t="52222" r="10000" b="10000"/>
          <a:stretch/>
        </p:blipFill>
        <p:spPr>
          <a:xfrm>
            <a:off x="171717" y="1066800"/>
            <a:ext cx="10058399" cy="44479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52007" t="13053" r="5996" b="4726"/>
          <a:stretch/>
        </p:blipFill>
        <p:spPr>
          <a:xfrm>
            <a:off x="10271919" y="685801"/>
            <a:ext cx="6004719" cy="7064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597" y="5887633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7519" y="19878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hậu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78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418" t="19630" r="16249" b="5556"/>
          <a:stretch/>
        </p:blipFill>
        <p:spPr>
          <a:xfrm>
            <a:off x="8330292" y="-152399"/>
            <a:ext cx="7946346" cy="90252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519" y="2438400"/>
            <a:ext cx="753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79388" y="3505200"/>
            <a:ext cx="14597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11400</TotalTime>
  <Words>126</Words>
  <Application>Microsoft Office PowerPoint</Application>
  <PresentationFormat>Custom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1106</cp:revision>
  <dcterms:created xsi:type="dcterms:W3CDTF">2008-09-09T22:52:10Z</dcterms:created>
  <dcterms:modified xsi:type="dcterms:W3CDTF">2024-05-22T01:33:17Z</dcterms:modified>
</cp:coreProperties>
</file>