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27" r:id="rId2"/>
    <p:sldId id="432" r:id="rId3"/>
    <p:sldId id="441" r:id="rId4"/>
    <p:sldId id="440" r:id="rId5"/>
    <p:sldId id="433" r:id="rId6"/>
    <p:sldId id="435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7F5"/>
    <a:srgbClr val="0000CC"/>
    <a:srgbClr val="FFEEBC"/>
    <a:srgbClr val="FEEEBD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1127" y="6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7" y="4027483"/>
            <a:ext cx="8155783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TRÁI ĐẤT VÀ CÁC ĐỚI KHÍ HẬU (T2)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630852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37519" y="152400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1" y="2519755"/>
              <a:ext cx="480641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17" t="10741" r="7084" b="16666"/>
          <a:stretch/>
        </p:blipFill>
        <p:spPr>
          <a:xfrm>
            <a:off x="213518" y="2291953"/>
            <a:ext cx="16063119" cy="68215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04119" y="914400"/>
            <a:ext cx="1249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08919" y="228600"/>
            <a:ext cx="1249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916" t="10741" r="2500" b="16666"/>
          <a:stretch/>
        </p:blipFill>
        <p:spPr>
          <a:xfrm>
            <a:off x="0" y="1490484"/>
            <a:ext cx="16276638" cy="765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643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916" t="14445" r="2500" b="13704"/>
          <a:stretch/>
        </p:blipFill>
        <p:spPr>
          <a:xfrm>
            <a:off x="0" y="228601"/>
            <a:ext cx="16276638" cy="88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893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2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833" t="19630" r="25000" b="10000"/>
          <a:stretch/>
        </p:blipFill>
        <p:spPr>
          <a:xfrm>
            <a:off x="4785519" y="3124200"/>
            <a:ext cx="6858000" cy="5521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167" t="18148" r="62500" b="44815"/>
          <a:stretch/>
        </p:blipFill>
        <p:spPr>
          <a:xfrm>
            <a:off x="524415" y="2803475"/>
            <a:ext cx="2383536" cy="1752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9166" t="17778" r="32501" b="45185"/>
          <a:stretch/>
        </p:blipFill>
        <p:spPr>
          <a:xfrm>
            <a:off x="1889919" y="4845900"/>
            <a:ext cx="2383536" cy="1752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69166" t="17778" r="2501" b="45185"/>
          <a:stretch/>
        </p:blipFill>
        <p:spPr>
          <a:xfrm>
            <a:off x="1432719" y="6946211"/>
            <a:ext cx="2383536" cy="1752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9166" t="57778" r="62501" b="5185"/>
          <a:stretch/>
        </p:blipFill>
        <p:spPr>
          <a:xfrm>
            <a:off x="12155583" y="2475473"/>
            <a:ext cx="2383536" cy="1752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39166" t="57778" r="32501" b="5185"/>
          <a:stretch/>
        </p:blipFill>
        <p:spPr>
          <a:xfrm>
            <a:off x="13521087" y="4617035"/>
            <a:ext cx="2383536" cy="1752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69166" t="57778" r="2501" b="5185"/>
          <a:stretch/>
        </p:blipFill>
        <p:spPr>
          <a:xfrm>
            <a:off x="12634119" y="6758597"/>
            <a:ext cx="2383536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4918" y="3391197"/>
            <a:ext cx="1295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4918" y="7467600"/>
            <a:ext cx="1295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01285" y="4232465"/>
            <a:ext cx="15514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8802" y="6598736"/>
            <a:ext cx="15514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53685" y="5415600"/>
            <a:ext cx="13990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6" idx="3"/>
          </p:cNvCxnSpPr>
          <p:nvPr/>
        </p:nvCxnSpPr>
        <p:spPr>
          <a:xfrm>
            <a:off x="4273455" y="5722200"/>
            <a:ext cx="2569464" cy="1912697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741063" y="3673196"/>
            <a:ext cx="3101856" cy="4147386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910290" y="3535005"/>
            <a:ext cx="2974031" cy="1880595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0576719" y="5429337"/>
            <a:ext cx="2942030" cy="590463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1"/>
          </p:cNvCxnSpPr>
          <p:nvPr/>
        </p:nvCxnSpPr>
        <p:spPr>
          <a:xfrm flipH="1">
            <a:off x="10172504" y="3351773"/>
            <a:ext cx="1983079" cy="889552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0172504" y="6946211"/>
            <a:ext cx="2561695" cy="688686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4" grpId="0" animBg="1"/>
      <p:bldP spid="25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6276637" cy="9144000"/>
            <a:chOff x="-319881" y="990600"/>
            <a:chExt cx="15925800" cy="6629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3750" t="15185" r="9167" b="20370"/>
            <a:stretch/>
          </p:blipFill>
          <p:spPr>
            <a:xfrm>
              <a:off x="-319881" y="990600"/>
              <a:ext cx="15925800" cy="662940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3700919" y="6019800"/>
              <a:ext cx="914400" cy="914400"/>
            </a:xfrm>
            <a:prstGeom prst="ellipse">
              <a:avLst/>
            </a:prstGeom>
            <a:solidFill>
              <a:srgbClr val="BDE7F5"/>
            </a:solidFill>
            <a:ln>
              <a:solidFill>
                <a:srgbClr val="BDE7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11473</TotalTime>
  <Words>122</Words>
  <Application>Microsoft Office PowerPoint</Application>
  <PresentationFormat>Custom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1112</cp:revision>
  <dcterms:created xsi:type="dcterms:W3CDTF">2008-09-09T22:52:10Z</dcterms:created>
  <dcterms:modified xsi:type="dcterms:W3CDTF">2024-05-22T01:33:35Z</dcterms:modified>
</cp:coreProperties>
</file>