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27" r:id="rId2"/>
    <p:sldId id="430" r:id="rId3"/>
    <p:sldId id="440" r:id="rId4"/>
    <p:sldId id="441" r:id="rId5"/>
    <p:sldId id="434" r:id="rId6"/>
    <p:sldId id="433" r:id="rId7"/>
    <p:sldId id="438" r:id="rId8"/>
    <p:sldId id="431"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0000CC"/>
    <a:srgbClr val="FF7C80"/>
    <a:srgbClr val="FF0066"/>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A33F99-65BA-4F90-B856-8F194368302E}" v="1" dt="2022-07-25T14:21:16.358"/>
    <p1510:client id="{7CBE7F20-A733-4C66-B0E4-B68C7822D5C7}" v="268" dt="2022-07-25T23:26:47.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60" d="100"/>
          <a:sy n="60" d="100"/>
        </p:scale>
        <p:origin x="861" y="6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g Ha" userId="270efafb50020bd6" providerId="LiveId" clId="{7CBE7F20-A733-4C66-B0E4-B68C7822D5C7}"/>
    <pc:docChg chg="undo custSel addSld delSld modSld sldOrd">
      <pc:chgData name="Trang Ha" userId="270efafb50020bd6" providerId="LiveId" clId="{7CBE7F20-A733-4C66-B0E4-B68C7822D5C7}" dt="2022-07-25T23:26:47.816" v="1479" actId="20577"/>
      <pc:docMkLst>
        <pc:docMk/>
      </pc:docMkLst>
      <pc:sldChg chg="modSp mod">
        <pc:chgData name="Trang Ha" userId="270efafb50020bd6" providerId="LiveId" clId="{7CBE7F20-A733-4C66-B0E4-B68C7822D5C7}" dt="2022-07-25T16:30:17.858" v="36" actId="1076"/>
        <pc:sldMkLst>
          <pc:docMk/>
          <pc:sldMk cId="4184934910" sldId="427"/>
        </pc:sldMkLst>
        <pc:spChg chg="mod">
          <ac:chgData name="Trang Ha" userId="270efafb50020bd6" providerId="LiveId" clId="{7CBE7F20-A733-4C66-B0E4-B68C7822D5C7}" dt="2022-07-25T16:30:14.157" v="35" actId="1076"/>
          <ac:spMkLst>
            <pc:docMk/>
            <pc:sldMk cId="4184934910" sldId="427"/>
            <ac:spMk id="28" creationId="{00000000-0000-0000-0000-000000000000}"/>
          </ac:spMkLst>
        </pc:spChg>
        <pc:picChg chg="mod">
          <ac:chgData name="Trang Ha" userId="270efafb50020bd6" providerId="LiveId" clId="{7CBE7F20-A733-4C66-B0E4-B68C7822D5C7}" dt="2022-07-25T16:30:17.858" v="36" actId="1076"/>
          <ac:picMkLst>
            <pc:docMk/>
            <pc:sldMk cId="4184934910" sldId="427"/>
            <ac:picMk id="30" creationId="{00000000-0000-0000-0000-000000000000}"/>
          </ac:picMkLst>
        </pc:picChg>
      </pc:sldChg>
      <pc:sldChg chg="addSp delSp modSp mod addAnim delAnim modAnim">
        <pc:chgData name="Trang Ha" userId="270efafb50020bd6" providerId="LiveId" clId="{7CBE7F20-A733-4C66-B0E4-B68C7822D5C7}" dt="2022-07-25T23:25:22.995" v="1463" actId="255"/>
        <pc:sldMkLst>
          <pc:docMk/>
          <pc:sldMk cId="2432748071" sldId="432"/>
        </pc:sldMkLst>
        <pc:spChg chg="mod">
          <ac:chgData name="Trang Ha" userId="270efafb50020bd6" providerId="LiveId" clId="{7CBE7F20-A733-4C66-B0E4-B68C7822D5C7}" dt="2022-07-25T23:22:30.312" v="1339" actId="1076"/>
          <ac:spMkLst>
            <pc:docMk/>
            <pc:sldMk cId="2432748071" sldId="432"/>
            <ac:spMk id="4" creationId="{00000000-0000-0000-0000-000000000000}"/>
          </ac:spMkLst>
        </pc:spChg>
        <pc:spChg chg="del">
          <ac:chgData name="Trang Ha" userId="270efafb50020bd6" providerId="LiveId" clId="{7CBE7F20-A733-4C66-B0E4-B68C7822D5C7}" dt="2022-07-25T16:38:36.069" v="180" actId="478"/>
          <ac:spMkLst>
            <pc:docMk/>
            <pc:sldMk cId="2432748071" sldId="432"/>
            <ac:spMk id="5" creationId="{00000000-0000-0000-0000-000000000000}"/>
          </ac:spMkLst>
        </pc:spChg>
        <pc:spChg chg="mod">
          <ac:chgData name="Trang Ha" userId="270efafb50020bd6" providerId="LiveId" clId="{7CBE7F20-A733-4C66-B0E4-B68C7822D5C7}" dt="2022-07-25T16:44:18.220" v="381" actId="20577"/>
          <ac:spMkLst>
            <pc:docMk/>
            <pc:sldMk cId="2432748071" sldId="432"/>
            <ac:spMk id="10" creationId="{00000000-0000-0000-0000-000000000000}"/>
          </ac:spMkLst>
        </pc:spChg>
        <pc:spChg chg="add del mod">
          <ac:chgData name="Trang Ha" userId="270efafb50020bd6" providerId="LiveId" clId="{7CBE7F20-A733-4C66-B0E4-B68C7822D5C7}" dt="2022-07-25T16:39:02.544" v="209" actId="20577"/>
          <ac:spMkLst>
            <pc:docMk/>
            <pc:sldMk cId="2432748071" sldId="432"/>
            <ac:spMk id="14" creationId="{00000000-0000-0000-0000-000000000000}"/>
          </ac:spMkLst>
        </pc:spChg>
        <pc:spChg chg="add del mod">
          <ac:chgData name="Trang Ha" userId="270efafb50020bd6" providerId="LiveId" clId="{7CBE7F20-A733-4C66-B0E4-B68C7822D5C7}" dt="2022-07-25T23:22:20.914" v="1336" actId="478"/>
          <ac:spMkLst>
            <pc:docMk/>
            <pc:sldMk cId="2432748071" sldId="432"/>
            <ac:spMk id="19" creationId="{7C67A63C-9EDC-FD2C-B13B-B109124B53F5}"/>
          </ac:spMkLst>
        </pc:spChg>
        <pc:spChg chg="add del mod">
          <ac:chgData name="Trang Ha" userId="270efafb50020bd6" providerId="LiveId" clId="{7CBE7F20-A733-4C66-B0E4-B68C7822D5C7}" dt="2022-07-25T22:49:04.358" v="454" actId="478"/>
          <ac:spMkLst>
            <pc:docMk/>
            <pc:sldMk cId="2432748071" sldId="432"/>
            <ac:spMk id="21" creationId="{66590536-E5AE-EF0E-2ED3-31868AD00690}"/>
          </ac:spMkLst>
        </pc:spChg>
        <pc:spChg chg="add mod">
          <ac:chgData name="Trang Ha" userId="270efafb50020bd6" providerId="LiveId" clId="{7CBE7F20-A733-4C66-B0E4-B68C7822D5C7}" dt="2022-07-25T23:22:35.375" v="1340" actId="1076"/>
          <ac:spMkLst>
            <pc:docMk/>
            <pc:sldMk cId="2432748071" sldId="432"/>
            <ac:spMk id="23" creationId="{4A937BDD-AB70-C41E-A4C1-E42840F1D8FD}"/>
          </ac:spMkLst>
        </pc:spChg>
        <pc:spChg chg="add del mod">
          <ac:chgData name="Trang Ha" userId="270efafb50020bd6" providerId="LiveId" clId="{7CBE7F20-A733-4C66-B0E4-B68C7822D5C7}" dt="2022-07-25T23:22:18.960" v="1335" actId="478"/>
          <ac:spMkLst>
            <pc:docMk/>
            <pc:sldMk cId="2432748071" sldId="432"/>
            <ac:spMk id="25" creationId="{03012A38-AD9E-F51B-037C-F27BA3EB0CB7}"/>
          </ac:spMkLst>
        </pc:spChg>
        <pc:spChg chg="mod">
          <ac:chgData name="Trang Ha" userId="270efafb50020bd6" providerId="LiveId" clId="{7CBE7F20-A733-4C66-B0E4-B68C7822D5C7}" dt="2022-07-25T23:25:22.995" v="1463" actId="255"/>
          <ac:spMkLst>
            <pc:docMk/>
            <pc:sldMk cId="2432748071" sldId="432"/>
            <ac:spMk id="31" creationId="{00000000-0000-0000-0000-000000000000}"/>
          </ac:spMkLst>
        </pc:spChg>
        <pc:picChg chg="add mod">
          <ac:chgData name="Trang Ha" userId="270efafb50020bd6" providerId="LiveId" clId="{7CBE7F20-A733-4C66-B0E4-B68C7822D5C7}" dt="2022-07-25T22:53:12.870" v="501" actId="14100"/>
          <ac:picMkLst>
            <pc:docMk/>
            <pc:sldMk cId="2432748071" sldId="432"/>
            <ac:picMk id="6" creationId="{DED91916-9D90-1EB4-E8CA-00420E2FFE36}"/>
          </ac:picMkLst>
        </pc:picChg>
        <pc:picChg chg="del">
          <ac:chgData name="Trang Ha" userId="270efafb50020bd6" providerId="LiveId" clId="{7CBE7F20-A733-4C66-B0E4-B68C7822D5C7}" dt="2022-07-25T16:38:38.667" v="181" actId="478"/>
          <ac:picMkLst>
            <pc:docMk/>
            <pc:sldMk cId="2432748071" sldId="432"/>
            <ac:picMk id="4098" creationId="{00000000-0000-0000-0000-000000000000}"/>
          </ac:picMkLst>
        </pc:picChg>
        <pc:cxnChg chg="mod">
          <ac:chgData name="Trang Ha" userId="270efafb50020bd6" providerId="LiveId" clId="{7CBE7F20-A733-4C66-B0E4-B68C7822D5C7}" dt="2022-07-25T16:36:21.239" v="177" actId="14100"/>
          <ac:cxnSpMkLst>
            <pc:docMk/>
            <pc:sldMk cId="2432748071" sldId="432"/>
            <ac:cxnSpMk id="11" creationId="{00000000-0000-0000-0000-000000000000}"/>
          </ac:cxnSpMkLst>
        </pc:cxnChg>
      </pc:sldChg>
      <pc:sldChg chg="addSp delSp modSp mod delAnim modAnim">
        <pc:chgData name="Trang Ha" userId="270efafb50020bd6" providerId="LiveId" clId="{7CBE7F20-A733-4C66-B0E4-B68C7822D5C7}" dt="2022-07-25T23:26:47.816" v="1479" actId="20577"/>
        <pc:sldMkLst>
          <pc:docMk/>
          <pc:sldMk cId="635518802" sldId="433"/>
        </pc:sldMkLst>
        <pc:spChg chg="add mod">
          <ac:chgData name="Trang Ha" userId="270efafb50020bd6" providerId="LiveId" clId="{7CBE7F20-A733-4C66-B0E4-B68C7822D5C7}" dt="2022-07-25T23:24:45.340" v="1458" actId="1076"/>
          <ac:spMkLst>
            <pc:docMk/>
            <pc:sldMk cId="635518802" sldId="433"/>
            <ac:spMk id="5" creationId="{ACE2D1FD-9D5E-4598-9BCA-075BFF16F719}"/>
          </ac:spMkLst>
        </pc:spChg>
        <pc:spChg chg="mod topLvl">
          <ac:chgData name="Trang Ha" userId="270efafb50020bd6" providerId="LiveId" clId="{7CBE7F20-A733-4C66-B0E4-B68C7822D5C7}" dt="2022-07-25T23:26:47.816" v="1479" actId="20577"/>
          <ac:spMkLst>
            <pc:docMk/>
            <pc:sldMk cId="635518802" sldId="433"/>
            <ac:spMk id="10" creationId="{00000000-0000-0000-0000-000000000000}"/>
          </ac:spMkLst>
        </pc:spChg>
        <pc:spChg chg="del">
          <ac:chgData name="Trang Ha" userId="270efafb50020bd6" providerId="LiveId" clId="{7CBE7F20-A733-4C66-B0E4-B68C7822D5C7}" dt="2022-07-25T23:18:06.083" v="1211" actId="478"/>
          <ac:spMkLst>
            <pc:docMk/>
            <pc:sldMk cId="635518802" sldId="433"/>
            <ac:spMk id="14" creationId="{00000000-0000-0000-0000-000000000000}"/>
          </ac:spMkLst>
        </pc:spChg>
        <pc:spChg chg="add mod">
          <ac:chgData name="Trang Ha" userId="270efafb50020bd6" providerId="LiveId" clId="{7CBE7F20-A733-4C66-B0E4-B68C7822D5C7}" dt="2022-07-25T23:24:49.906" v="1460" actId="1076"/>
          <ac:spMkLst>
            <pc:docMk/>
            <pc:sldMk cId="635518802" sldId="433"/>
            <ac:spMk id="18" creationId="{46194FEC-B0A4-EB46-BD6B-423211422C5B}"/>
          </ac:spMkLst>
        </pc:spChg>
        <pc:spChg chg="add mod">
          <ac:chgData name="Trang Ha" userId="270efafb50020bd6" providerId="LiveId" clId="{7CBE7F20-A733-4C66-B0E4-B68C7822D5C7}" dt="2022-07-25T23:24:47.422" v="1459" actId="1076"/>
          <ac:spMkLst>
            <pc:docMk/>
            <pc:sldMk cId="635518802" sldId="433"/>
            <ac:spMk id="19" creationId="{66B69527-9AC3-5195-A840-2F0EFB2ABCF2}"/>
          </ac:spMkLst>
        </pc:spChg>
        <pc:spChg chg="add mod">
          <ac:chgData name="Trang Ha" userId="270efafb50020bd6" providerId="LiveId" clId="{7CBE7F20-A733-4C66-B0E4-B68C7822D5C7}" dt="2022-07-25T23:25:44.965" v="1469"/>
          <ac:spMkLst>
            <pc:docMk/>
            <pc:sldMk cId="635518802" sldId="433"/>
            <ac:spMk id="20" creationId="{EAD10DFA-2918-1568-63C5-4B7D1610F2D8}"/>
          </ac:spMkLst>
        </pc:spChg>
        <pc:spChg chg="del">
          <ac:chgData name="Trang Ha" userId="270efafb50020bd6" providerId="LiveId" clId="{7CBE7F20-A733-4C66-B0E4-B68C7822D5C7}" dt="2022-07-25T23:25:44.022" v="1468" actId="478"/>
          <ac:spMkLst>
            <pc:docMk/>
            <pc:sldMk cId="635518802" sldId="433"/>
            <ac:spMk id="31" creationId="{00000000-0000-0000-0000-000000000000}"/>
          </ac:spMkLst>
        </pc:spChg>
        <pc:grpChg chg="add del mod">
          <ac:chgData name="Trang Ha" userId="270efafb50020bd6" providerId="LiveId" clId="{7CBE7F20-A733-4C66-B0E4-B68C7822D5C7}" dt="2022-07-25T23:24:40.290" v="1457" actId="478"/>
          <ac:grpSpMkLst>
            <pc:docMk/>
            <pc:sldMk cId="635518802" sldId="433"/>
            <ac:grpSpMk id="9" creationId="{00000000-0000-0000-0000-000000000000}"/>
          </ac:grpSpMkLst>
        </pc:grpChg>
        <pc:picChg chg="add mod modCrop">
          <ac:chgData name="Trang Ha" userId="270efafb50020bd6" providerId="LiveId" clId="{7CBE7F20-A733-4C66-B0E4-B68C7822D5C7}" dt="2022-07-25T23:19:28.120" v="1302" actId="14100"/>
          <ac:picMkLst>
            <pc:docMk/>
            <pc:sldMk cId="635518802" sldId="433"/>
            <ac:picMk id="3" creationId="{EFD18933-E04C-E79E-1E60-C8AEE12B959E}"/>
          </ac:picMkLst>
        </pc:picChg>
        <pc:picChg chg="del">
          <ac:chgData name="Trang Ha" userId="270efafb50020bd6" providerId="LiveId" clId="{7CBE7F20-A733-4C66-B0E4-B68C7822D5C7}" dt="2022-07-25T23:17:56.016" v="1207" actId="478"/>
          <ac:picMkLst>
            <pc:docMk/>
            <pc:sldMk cId="635518802" sldId="433"/>
            <ac:picMk id="1026" creationId="{00000000-0000-0000-0000-000000000000}"/>
          </ac:picMkLst>
        </pc:picChg>
        <pc:picChg chg="del">
          <ac:chgData name="Trang Ha" userId="270efafb50020bd6" providerId="LiveId" clId="{7CBE7F20-A733-4C66-B0E4-B68C7822D5C7}" dt="2022-07-25T23:17:56.967" v="1208" actId="478"/>
          <ac:picMkLst>
            <pc:docMk/>
            <pc:sldMk cId="635518802" sldId="433"/>
            <ac:picMk id="1027" creationId="{00000000-0000-0000-0000-000000000000}"/>
          </ac:picMkLst>
        </pc:picChg>
        <pc:cxnChg chg="add del mod topLvl">
          <ac:chgData name="Trang Ha" userId="270efafb50020bd6" providerId="LiveId" clId="{7CBE7F20-A733-4C66-B0E4-B68C7822D5C7}" dt="2022-07-25T23:24:40.290" v="1457" actId="478"/>
          <ac:cxnSpMkLst>
            <pc:docMk/>
            <pc:sldMk cId="635518802" sldId="433"/>
            <ac:cxnSpMk id="11" creationId="{00000000-0000-0000-0000-000000000000}"/>
          </ac:cxnSpMkLst>
        </pc:cxnChg>
      </pc:sldChg>
      <pc:sldChg chg="addSp delSp modSp mod modAnim">
        <pc:chgData name="Trang Ha" userId="270efafb50020bd6" providerId="LiveId" clId="{7CBE7F20-A733-4C66-B0E4-B68C7822D5C7}" dt="2022-07-25T23:25:38.649" v="1467"/>
        <pc:sldMkLst>
          <pc:docMk/>
          <pc:sldMk cId="1447409419" sldId="434"/>
        </pc:sldMkLst>
        <pc:spChg chg="del">
          <ac:chgData name="Trang Ha" userId="270efafb50020bd6" providerId="LiveId" clId="{7CBE7F20-A733-4C66-B0E4-B68C7822D5C7}" dt="2022-07-25T23:00:07.622" v="502" actId="478"/>
          <ac:spMkLst>
            <pc:docMk/>
            <pc:sldMk cId="1447409419" sldId="434"/>
            <ac:spMk id="2" creationId="{00000000-0000-0000-0000-000000000000}"/>
          </ac:spMkLst>
        </pc:spChg>
        <pc:spChg chg="add mod">
          <ac:chgData name="Trang Ha" userId="270efafb50020bd6" providerId="LiveId" clId="{7CBE7F20-A733-4C66-B0E4-B68C7822D5C7}" dt="2022-07-25T23:10:27.379" v="1138" actId="207"/>
          <ac:spMkLst>
            <pc:docMk/>
            <pc:sldMk cId="1447409419" sldId="434"/>
            <ac:spMk id="8" creationId="{ACC09ACE-BBB0-319C-200A-D6908C301F17}"/>
          </ac:spMkLst>
        </pc:spChg>
        <pc:spChg chg="mod">
          <ac:chgData name="Trang Ha" userId="270efafb50020bd6" providerId="LiveId" clId="{7CBE7F20-A733-4C66-B0E4-B68C7822D5C7}" dt="2022-07-25T23:04:06.519" v="764" actId="20577"/>
          <ac:spMkLst>
            <pc:docMk/>
            <pc:sldMk cId="1447409419" sldId="434"/>
            <ac:spMk id="10" creationId="{00000000-0000-0000-0000-000000000000}"/>
          </ac:spMkLst>
        </pc:spChg>
        <pc:spChg chg="add mod">
          <ac:chgData name="Trang Ha" userId="270efafb50020bd6" providerId="LiveId" clId="{7CBE7F20-A733-4C66-B0E4-B68C7822D5C7}" dt="2022-07-25T23:10:42.209" v="1141" actId="14100"/>
          <ac:spMkLst>
            <pc:docMk/>
            <pc:sldMk cId="1447409419" sldId="434"/>
            <ac:spMk id="20" creationId="{9126AB4D-625E-3507-A247-5ED362FBC594}"/>
          </ac:spMkLst>
        </pc:spChg>
        <pc:spChg chg="add mod">
          <ac:chgData name="Trang Ha" userId="270efafb50020bd6" providerId="LiveId" clId="{7CBE7F20-A733-4C66-B0E4-B68C7822D5C7}" dt="2022-07-25T23:10:47.433" v="1143" actId="14100"/>
          <ac:spMkLst>
            <pc:docMk/>
            <pc:sldMk cId="1447409419" sldId="434"/>
            <ac:spMk id="21" creationId="{2A8B8336-34A8-F254-A4DE-61C61C5B49BF}"/>
          </ac:spMkLst>
        </pc:spChg>
        <pc:spChg chg="add mod">
          <ac:chgData name="Trang Ha" userId="270efafb50020bd6" providerId="LiveId" clId="{7CBE7F20-A733-4C66-B0E4-B68C7822D5C7}" dt="2022-07-25T23:25:38.649" v="1467"/>
          <ac:spMkLst>
            <pc:docMk/>
            <pc:sldMk cId="1447409419" sldId="434"/>
            <ac:spMk id="22" creationId="{35E3119F-5EBE-93AC-B2A5-4966127B6093}"/>
          </ac:spMkLst>
        </pc:spChg>
        <pc:spChg chg="del">
          <ac:chgData name="Trang Ha" userId="270efafb50020bd6" providerId="LiveId" clId="{7CBE7F20-A733-4C66-B0E4-B68C7822D5C7}" dt="2022-07-25T23:25:38.161" v="1466" actId="478"/>
          <ac:spMkLst>
            <pc:docMk/>
            <pc:sldMk cId="1447409419" sldId="434"/>
            <ac:spMk id="31" creationId="{00000000-0000-0000-0000-000000000000}"/>
          </ac:spMkLst>
        </pc:spChg>
        <pc:picChg chg="add mod">
          <ac:chgData name="Trang Ha" userId="270efafb50020bd6" providerId="LiveId" clId="{7CBE7F20-A733-4C66-B0E4-B68C7822D5C7}" dt="2022-07-25T23:02:44.801" v="580" actId="1076"/>
          <ac:picMkLst>
            <pc:docMk/>
            <pc:sldMk cId="1447409419" sldId="434"/>
            <ac:picMk id="4" creationId="{7D33F018-3F1F-1EBD-33CD-BC26D5BF8F0C}"/>
          </ac:picMkLst>
        </pc:picChg>
        <pc:picChg chg="add del mod">
          <ac:chgData name="Trang Ha" userId="270efafb50020bd6" providerId="LiveId" clId="{7CBE7F20-A733-4C66-B0E4-B68C7822D5C7}" dt="2022-07-25T23:04:03.100" v="762" actId="478"/>
          <ac:picMkLst>
            <pc:docMk/>
            <pc:sldMk cId="1447409419" sldId="434"/>
            <ac:picMk id="6" creationId="{6954A8B0-5B0E-B956-E3D6-824C165574C1}"/>
          </ac:picMkLst>
        </pc:picChg>
        <pc:picChg chg="del">
          <ac:chgData name="Trang Ha" userId="270efafb50020bd6" providerId="LiveId" clId="{7CBE7F20-A733-4C66-B0E4-B68C7822D5C7}" dt="2022-07-25T23:00:08.631" v="503" actId="478"/>
          <ac:picMkLst>
            <pc:docMk/>
            <pc:sldMk cId="1447409419" sldId="434"/>
            <ac:picMk id="4098" creationId="{00000000-0000-0000-0000-000000000000}"/>
          </ac:picMkLst>
        </pc:picChg>
        <pc:cxnChg chg="mod">
          <ac:chgData name="Trang Ha" userId="270efafb50020bd6" providerId="LiveId" clId="{7CBE7F20-A733-4C66-B0E4-B68C7822D5C7}" dt="2022-07-25T23:02:51.535" v="581" actId="14100"/>
          <ac:cxnSpMkLst>
            <pc:docMk/>
            <pc:sldMk cId="1447409419" sldId="434"/>
            <ac:cxnSpMk id="11" creationId="{00000000-0000-0000-0000-000000000000}"/>
          </ac:cxnSpMkLst>
        </pc:cxnChg>
      </pc:sldChg>
      <pc:sldChg chg="del">
        <pc:chgData name="Trang Ha" userId="270efafb50020bd6" providerId="LiveId" clId="{7CBE7F20-A733-4C66-B0E4-B68C7822D5C7}" dt="2022-07-25T23:25:54.793" v="1470" actId="2696"/>
        <pc:sldMkLst>
          <pc:docMk/>
          <pc:sldMk cId="1460328535" sldId="435"/>
        </pc:sldMkLst>
      </pc:sldChg>
      <pc:sldChg chg="del">
        <pc:chgData name="Trang Ha" userId="270efafb50020bd6" providerId="LiveId" clId="{7CBE7F20-A733-4C66-B0E4-B68C7822D5C7}" dt="2022-07-25T23:26:00.502" v="1471" actId="2696"/>
        <pc:sldMkLst>
          <pc:docMk/>
          <pc:sldMk cId="2176119217" sldId="436"/>
        </pc:sldMkLst>
      </pc:sldChg>
      <pc:sldChg chg="del">
        <pc:chgData name="Trang Ha" userId="270efafb50020bd6" providerId="LiveId" clId="{7CBE7F20-A733-4C66-B0E4-B68C7822D5C7}" dt="2022-07-25T23:26:04.333" v="1472" actId="2696"/>
        <pc:sldMkLst>
          <pc:docMk/>
          <pc:sldMk cId="3893996321" sldId="437"/>
        </pc:sldMkLst>
      </pc:sldChg>
      <pc:sldChg chg="del">
        <pc:chgData name="Trang Ha" userId="270efafb50020bd6" providerId="LiveId" clId="{7CBE7F20-A733-4C66-B0E4-B68C7822D5C7}" dt="2022-07-25T23:26:11.605" v="1473" actId="2696"/>
        <pc:sldMkLst>
          <pc:docMk/>
          <pc:sldMk cId="11433639" sldId="439"/>
        </pc:sldMkLst>
      </pc:sldChg>
      <pc:sldChg chg="addSp delSp modSp add mod ord delAnim modAnim">
        <pc:chgData name="Trang Ha" userId="270efafb50020bd6" providerId="LiveId" clId="{7CBE7F20-A733-4C66-B0E4-B68C7822D5C7}" dt="2022-07-25T23:25:30.614" v="1465"/>
        <pc:sldMkLst>
          <pc:docMk/>
          <pc:sldMk cId="4021687778" sldId="440"/>
        </pc:sldMkLst>
        <pc:spChg chg="del mod">
          <ac:chgData name="Trang Ha" userId="270efafb50020bd6" providerId="LiveId" clId="{7CBE7F20-A733-4C66-B0E4-B68C7822D5C7}" dt="2022-07-25T22:31:08.030" v="440" actId="478"/>
          <ac:spMkLst>
            <pc:docMk/>
            <pc:sldMk cId="4021687778" sldId="440"/>
            <ac:spMk id="4" creationId="{00000000-0000-0000-0000-000000000000}"/>
          </ac:spMkLst>
        </pc:spChg>
        <pc:spChg chg="add mod">
          <ac:chgData name="Trang Ha" userId="270efafb50020bd6" providerId="LiveId" clId="{7CBE7F20-A733-4C66-B0E4-B68C7822D5C7}" dt="2022-07-25T23:13:03.906" v="1174" actId="255"/>
          <ac:spMkLst>
            <pc:docMk/>
            <pc:sldMk cId="4021687778" sldId="440"/>
            <ac:spMk id="18" creationId="{E7FE2CC6-20AD-482C-3F8C-B9A502D2B2EA}"/>
          </ac:spMkLst>
        </pc:spChg>
        <pc:spChg chg="del">
          <ac:chgData name="Trang Ha" userId="270efafb50020bd6" providerId="LiveId" clId="{7CBE7F20-A733-4C66-B0E4-B68C7822D5C7}" dt="2022-07-25T22:30:13.531" v="433" actId="478"/>
          <ac:spMkLst>
            <pc:docMk/>
            <pc:sldMk cId="4021687778" sldId="440"/>
            <ac:spMk id="19" creationId="{7C67A63C-9EDC-FD2C-B13B-B109124B53F5}"/>
          </ac:spMkLst>
        </pc:spChg>
        <pc:spChg chg="add del mod">
          <ac:chgData name="Trang Ha" userId="270efafb50020bd6" providerId="LiveId" clId="{7CBE7F20-A733-4C66-B0E4-B68C7822D5C7}" dt="2022-07-25T23:11:37.507" v="1152" actId="478"/>
          <ac:spMkLst>
            <pc:docMk/>
            <pc:sldMk cId="4021687778" sldId="440"/>
            <ac:spMk id="20" creationId="{0DF6D23F-A0BB-AB79-69CD-B5F54C3DE1AD}"/>
          </ac:spMkLst>
        </pc:spChg>
        <pc:spChg chg="mod">
          <ac:chgData name="Trang Ha" userId="270efafb50020bd6" providerId="LiveId" clId="{7CBE7F20-A733-4C66-B0E4-B68C7822D5C7}" dt="2022-07-25T23:13:35.398" v="1183" actId="1076"/>
          <ac:spMkLst>
            <pc:docMk/>
            <pc:sldMk cId="4021687778" sldId="440"/>
            <ac:spMk id="21" creationId="{66590536-E5AE-EF0E-2ED3-31868AD00690}"/>
          </ac:spMkLst>
        </pc:spChg>
        <pc:spChg chg="add mod">
          <ac:chgData name="Trang Ha" userId="270efafb50020bd6" providerId="LiveId" clId="{7CBE7F20-A733-4C66-B0E4-B68C7822D5C7}" dt="2022-07-25T23:13:32.802" v="1182" actId="1076"/>
          <ac:spMkLst>
            <pc:docMk/>
            <pc:sldMk cId="4021687778" sldId="440"/>
            <ac:spMk id="22" creationId="{5FA2AE99-E757-B697-6E41-33EA710A0F68}"/>
          </ac:spMkLst>
        </pc:spChg>
        <pc:spChg chg="del">
          <ac:chgData name="Trang Ha" userId="270efafb50020bd6" providerId="LiveId" clId="{7CBE7F20-A733-4C66-B0E4-B68C7822D5C7}" dt="2022-07-25T22:30:16.543" v="434" actId="478"/>
          <ac:spMkLst>
            <pc:docMk/>
            <pc:sldMk cId="4021687778" sldId="440"/>
            <ac:spMk id="23" creationId="{4A937BDD-AB70-C41E-A4C1-E42840F1D8FD}"/>
          </ac:spMkLst>
        </pc:spChg>
        <pc:spChg chg="add mod">
          <ac:chgData name="Trang Ha" userId="270efafb50020bd6" providerId="LiveId" clId="{7CBE7F20-A733-4C66-B0E4-B68C7822D5C7}" dt="2022-07-25T23:13:43.345" v="1185" actId="1076"/>
          <ac:spMkLst>
            <pc:docMk/>
            <pc:sldMk cId="4021687778" sldId="440"/>
            <ac:spMk id="24" creationId="{B904EE22-D56E-60FD-6EEE-2A09A3B79D07}"/>
          </ac:spMkLst>
        </pc:spChg>
        <pc:spChg chg="del">
          <ac:chgData name="Trang Ha" userId="270efafb50020bd6" providerId="LiveId" clId="{7CBE7F20-A733-4C66-B0E4-B68C7822D5C7}" dt="2022-07-25T23:25:30.092" v="1464" actId="478"/>
          <ac:spMkLst>
            <pc:docMk/>
            <pc:sldMk cId="4021687778" sldId="440"/>
            <ac:spMk id="31" creationId="{00000000-0000-0000-0000-000000000000}"/>
          </ac:spMkLst>
        </pc:spChg>
        <pc:spChg chg="add del mod">
          <ac:chgData name="Trang Ha" userId="270efafb50020bd6" providerId="LiveId" clId="{7CBE7F20-A733-4C66-B0E4-B68C7822D5C7}" dt="2022-07-25T23:13:17.747" v="1178" actId="478"/>
          <ac:spMkLst>
            <pc:docMk/>
            <pc:sldMk cId="4021687778" sldId="440"/>
            <ac:spMk id="32" creationId="{13C359DF-8CA2-B665-D8D1-0B13191680D3}"/>
          </ac:spMkLst>
        </pc:spChg>
        <pc:spChg chg="add del mod">
          <ac:chgData name="Trang Ha" userId="270efafb50020bd6" providerId="LiveId" clId="{7CBE7F20-A733-4C66-B0E4-B68C7822D5C7}" dt="2022-07-25T23:13:28.082" v="1181" actId="478"/>
          <ac:spMkLst>
            <pc:docMk/>
            <pc:sldMk cId="4021687778" sldId="440"/>
            <ac:spMk id="33" creationId="{95407052-976A-51CF-5573-44265FE70F07}"/>
          </ac:spMkLst>
        </pc:spChg>
        <pc:spChg chg="add del mod">
          <ac:chgData name="Trang Ha" userId="270efafb50020bd6" providerId="LiveId" clId="{7CBE7F20-A733-4C66-B0E4-B68C7822D5C7}" dt="2022-07-25T23:13:38.282" v="1184" actId="1076"/>
          <ac:spMkLst>
            <pc:docMk/>
            <pc:sldMk cId="4021687778" sldId="440"/>
            <ac:spMk id="34" creationId="{06C324F5-00A0-17CE-900B-E094B987CA86}"/>
          </ac:spMkLst>
        </pc:spChg>
        <pc:spChg chg="add mod">
          <ac:chgData name="Trang Ha" userId="270efafb50020bd6" providerId="LiveId" clId="{7CBE7F20-A733-4C66-B0E4-B68C7822D5C7}" dt="2022-07-25T23:25:30.614" v="1465"/>
          <ac:spMkLst>
            <pc:docMk/>
            <pc:sldMk cId="4021687778" sldId="440"/>
            <ac:spMk id="35" creationId="{CA7EEA8D-3504-28DD-8F9F-390798CF2DC1}"/>
          </ac:spMkLst>
        </pc:spChg>
        <pc:picChg chg="mod">
          <ac:chgData name="Trang Ha" userId="270efafb50020bd6" providerId="LiveId" clId="{7CBE7F20-A733-4C66-B0E4-B68C7822D5C7}" dt="2022-07-25T22:48:27.878" v="451" actId="1076"/>
          <ac:picMkLst>
            <pc:docMk/>
            <pc:sldMk cId="4021687778" sldId="440"/>
            <ac:picMk id="6" creationId="{DED91916-9D90-1EB4-E8CA-00420E2FFE36}"/>
          </ac:picMkLst>
        </pc:picChg>
      </pc:sldChg>
    </pc:docChg>
  </pc:docChgLst>
  <pc:docChgLst>
    <pc:chgData name="Trang Ha" userId="270efafb50020bd6" providerId="LiveId" clId="{4DA33F99-65BA-4F90-B856-8F194368302E}"/>
    <pc:docChg chg="modSld">
      <pc:chgData name="Trang Ha" userId="270efafb50020bd6" providerId="LiveId" clId="{4DA33F99-65BA-4F90-B856-8F194368302E}" dt="2022-07-25T14:21:16.356" v="0" actId="1076"/>
      <pc:docMkLst>
        <pc:docMk/>
      </pc:docMkLst>
      <pc:sldChg chg="modSp">
        <pc:chgData name="Trang Ha" userId="270efafb50020bd6" providerId="LiveId" clId="{4DA33F99-65BA-4F90-B856-8F194368302E}" dt="2022-07-25T14:21:16.356" v="0" actId="1076"/>
        <pc:sldMkLst>
          <pc:docMk/>
          <pc:sldMk cId="11433639" sldId="439"/>
        </pc:sldMkLst>
        <pc:picChg chg="mod">
          <ac:chgData name="Trang Ha" userId="270efafb50020bd6" providerId="LiveId" clId="{4DA33F99-65BA-4F90-B856-8F194368302E}" dt="2022-07-25T14:21:16.356" v="0" actId="1076"/>
          <ac:picMkLst>
            <pc:docMk/>
            <pc:sldMk cId="11433639" sldId="439"/>
            <ac:picMk id="102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7</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8" Type="http://schemas.openxmlformats.org/officeDocument/2006/relationships/hyperlink" Target="Cau%20hoi/Cau%202.pptx" TargetMode="External"/><Relationship Id="rId13" Type="http://schemas.openxmlformats.org/officeDocument/2006/relationships/image" Target="../media/image13.jpe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hyperlink" Target="Cau%20hoi/Cau%203.pptx" TargetMode="External"/><Relationship Id="rId11" Type="http://schemas.openxmlformats.org/officeDocument/2006/relationships/image" Target="../media/image11.jpeg"/><Relationship Id="rId5" Type="http://schemas.openxmlformats.org/officeDocument/2006/relationships/image" Target="../media/image8.jpg"/><Relationship Id="rId15" Type="http://schemas.openxmlformats.org/officeDocument/2006/relationships/image" Target="../media/image15.jpeg"/><Relationship Id="rId10" Type="http://schemas.openxmlformats.org/officeDocument/2006/relationships/hyperlink" Target="Cau%20hoi/Cau%204.pptx" TargetMode="External"/><Relationship Id="rId4" Type="http://schemas.openxmlformats.org/officeDocument/2006/relationships/hyperlink" Target="Cau%20hoi/Cau%201.pptx" TargetMode="External"/><Relationship Id="rId9" Type="http://schemas.openxmlformats.org/officeDocument/2006/relationships/image" Target="../media/image10.jpeg"/><Relationship Id="rId1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1204119" y="2286001"/>
            <a:ext cx="12656582"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3: VỆ SINH XUNG QUANH NHÀ</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276" y="5537967"/>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95"/>
          <p:cNvSpPr>
            <a:spLocks noChangeArrowheads="1"/>
          </p:cNvSpPr>
          <p:nvPr/>
        </p:nvSpPr>
        <p:spPr bwMode="auto">
          <a:xfrm>
            <a:off x="4284155" y="1219200"/>
            <a:ext cx="77213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a:solidFill>
                  <a:srgbClr val="0000CC"/>
                </a:solidFill>
                <a:latin typeface="Times New Roman" pitchFamily="18" charset="0"/>
                <a:cs typeface="Times New Roman" pitchFamily="18" charset="0"/>
              </a:rPr>
              <a:t>TRÒ CHƠI: CHĂM SÓC VẬT NUÔI</a:t>
            </a:r>
          </a:p>
        </p:txBody>
      </p:sp>
      <p:sp>
        <p:nvSpPr>
          <p:cNvPr id="3" name="Text Box 38" descr="Water droplets"/>
          <p:cNvSpPr txBox="1">
            <a:spLocks noChangeArrowheads="1"/>
          </p:cNvSpPr>
          <p:nvPr/>
        </p:nvSpPr>
        <p:spPr bwMode="auto">
          <a:xfrm>
            <a:off x="10904748" y="7783875"/>
            <a:ext cx="3011186" cy="891449"/>
          </a:xfrm>
          <a:prstGeom prst="rect">
            <a:avLst/>
          </a:prstGeom>
          <a:blipFill dpi="0" rotWithShape="1">
            <a:blip r:embed="rId3"/>
            <a:srcRect/>
            <a:tile tx="0" ty="0" sx="100000" sy="100000" flip="none" algn="tl"/>
          </a:blipFill>
          <a:ln w="9525">
            <a:solidFill>
              <a:srgbClr val="0000FF"/>
            </a:solidFill>
            <a:miter lim="800000"/>
            <a:headEnd/>
            <a:tailEnd/>
          </a:ln>
          <a:effectLst/>
        </p:spPr>
        <p:txBody>
          <a:bodyPr wrap="non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000" b="1">
              <a:solidFill>
                <a:srgbClr val="000099"/>
              </a:solidFill>
              <a:cs typeface="Arial" charset="0"/>
            </a:endParaRPr>
          </a:p>
          <a:p>
            <a:pPr eaLnBrk="1" hangingPunct="1"/>
            <a:r>
              <a:rPr lang="en-US" altLang="en-US" sz="2800" b="1">
                <a:solidFill>
                  <a:srgbClr val="000099"/>
                </a:solidFill>
                <a:cs typeface="Arial" charset="0"/>
              </a:rPr>
              <a:t>BẮT ĐẦU QUAY</a:t>
            </a:r>
          </a:p>
          <a:p>
            <a:pPr eaLnBrk="1" hangingPunct="1"/>
            <a:endParaRPr lang="en-US" altLang="en-US" sz="1000" b="1">
              <a:solidFill>
                <a:srgbClr val="000099"/>
              </a:solidFill>
              <a:cs typeface="Arial" charset="0"/>
            </a:endParaRPr>
          </a:p>
        </p:txBody>
      </p:sp>
      <p:pic>
        <p:nvPicPr>
          <p:cNvPr id="4" name="Picture 3">
            <a:hlinkClick r:id="rId4" action="ppaction://hlinkpres?slideindex=1&amp;slidetitle="/>
          </p:cNvPr>
          <p:cNvPicPr>
            <a:picLocks noChangeAspect="1"/>
          </p:cNvPicPr>
          <p:nvPr/>
        </p:nvPicPr>
        <p:blipFill rotWithShape="1">
          <a:blip r:embed="rId5" cstate="print">
            <a:extLst>
              <a:ext uri="{28A0092B-C50C-407E-A947-70E740481C1C}">
                <a14:useLocalDpi xmlns:a14="http://schemas.microsoft.com/office/drawing/2010/main" val="0"/>
              </a:ext>
            </a:extLst>
          </a:blip>
          <a:srcRect l="10505"/>
          <a:stretch/>
        </p:blipFill>
        <p:spPr>
          <a:xfrm>
            <a:off x="1204119" y="2895600"/>
            <a:ext cx="3276600" cy="2053681"/>
          </a:xfrm>
          <a:prstGeom prst="rect">
            <a:avLst/>
          </a:prstGeom>
        </p:spPr>
      </p:pic>
      <p:cxnSp>
        <p:nvCxnSpPr>
          <p:cNvPr id="5" name="Straight Arrow Connector 4"/>
          <p:cNvCxnSpPr/>
          <p:nvPr/>
        </p:nvCxnSpPr>
        <p:spPr>
          <a:xfrm flipV="1">
            <a:off x="10119519" y="7102112"/>
            <a:ext cx="1276508" cy="1127488"/>
          </a:xfrm>
          <a:prstGeom prst="straightConnector1">
            <a:avLst/>
          </a:prstGeom>
          <a:ln w="127000">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6" name="Rectangle 5"/>
          <p:cNvSpPr/>
          <p:nvPr/>
        </p:nvSpPr>
        <p:spPr>
          <a:xfrm>
            <a:off x="10043319" y="4677531"/>
            <a:ext cx="4495800" cy="240906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13184677" y="7086600"/>
            <a:ext cx="1354442" cy="1143000"/>
          </a:xfrm>
          <a:prstGeom prst="straightConnector1">
            <a:avLst/>
          </a:prstGeom>
          <a:ln w="127000">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pic>
        <p:nvPicPr>
          <p:cNvPr id="8" name="Picture 2" descr="Tranh Tô Màu Con Chó Sói Đang Hú, 105+ Tranh Tô Màu Con Chó Đẹp Và Siêu Dễ  Thương">
            <a:hlinkClick r:id="rId6" action="ppaction://hlinkpres?slideindex=1&amp;slidetitle="/>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327" t="7177"/>
          <a:stretch/>
        </p:blipFill>
        <p:spPr bwMode="auto">
          <a:xfrm>
            <a:off x="1204119" y="5617856"/>
            <a:ext cx="3259597" cy="2060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à - Nằm mơ thấy gà là điềm báo cho chuyện gì sẽ đến với bạn?">
            <a:hlinkClick r:id="rId8" action="ppaction://hlinkpres?slideindex=1&amp;slidetitle="/>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576" b="7810"/>
          <a:stretch/>
        </p:blipFill>
        <p:spPr bwMode="auto">
          <a:xfrm>
            <a:off x="5547519" y="2881539"/>
            <a:ext cx="3297279" cy="2067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2 xã xuất hiện bệnh Viêm da nổi cục trên trâu bò">
            <a:hlinkClick r:id="rId10" action="ppaction://hlinkpres?slideindex=1&amp;slidetitl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47519" y="5595776"/>
            <a:ext cx="3256539" cy="21064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0271919" y="2672740"/>
            <a:ext cx="4038600" cy="4009583"/>
            <a:chOff x="10271919" y="2672740"/>
            <a:chExt cx="4038600" cy="4009583"/>
          </a:xfrm>
        </p:grpSpPr>
        <p:grpSp>
          <p:nvGrpSpPr>
            <p:cNvPr id="12" name="Group 11"/>
            <p:cNvGrpSpPr/>
            <p:nvPr/>
          </p:nvGrpSpPr>
          <p:grpSpPr>
            <a:xfrm>
              <a:off x="10271919" y="2672740"/>
              <a:ext cx="4038600" cy="4009583"/>
              <a:chOff x="7528719" y="1297170"/>
              <a:chExt cx="4088536" cy="4019550"/>
            </a:xfrm>
          </p:grpSpPr>
          <p:grpSp>
            <p:nvGrpSpPr>
              <p:cNvPr id="16" name="Group 15"/>
              <p:cNvGrpSpPr>
                <a:grpSpLocks/>
              </p:cNvGrpSpPr>
              <p:nvPr/>
            </p:nvGrpSpPr>
            <p:grpSpPr bwMode="auto">
              <a:xfrm>
                <a:off x="7528719" y="1297170"/>
                <a:ext cx="4088536" cy="4019550"/>
                <a:chOff x="2000250" y="2819400"/>
                <a:chExt cx="4019550" cy="4019550"/>
              </a:xfrm>
              <a:blipFill>
                <a:blip r:embed="rId12"/>
                <a:stretch>
                  <a:fillRect/>
                </a:stretch>
              </a:blipFill>
            </p:grpSpPr>
            <p:sp>
              <p:nvSpPr>
                <p:cNvPr id="18"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19" name="Oval 18"/>
                <p:cNvSpPr/>
                <p:nvPr/>
              </p:nvSpPr>
              <p:spPr>
                <a:xfrm>
                  <a:off x="2000250" y="2819400"/>
                  <a:ext cx="4019550" cy="40195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0" name="Straight Connector 19"/>
                <p:cNvCxnSpPr>
                  <a:stCxn id="19" idx="2"/>
                  <a:endCxn id="19"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21" name="Straight Connector 20"/>
                <p:cNvCxnSpPr>
                  <a:stCxn id="19" idx="0"/>
                  <a:endCxn id="19"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10505"/>
              <a:stretch/>
            </p:blipFill>
            <p:spPr>
              <a:xfrm rot="2387037">
                <a:off x="9890607" y="1950642"/>
                <a:ext cx="1460197" cy="920234"/>
              </a:xfrm>
              <a:prstGeom prst="rect">
                <a:avLst/>
              </a:prstGeom>
            </p:spPr>
          </p:pic>
        </p:grpSp>
        <p:pic>
          <p:nvPicPr>
            <p:cNvPr id="13" name="Picture 2" descr="Tranh Tô Màu Con Chó Sói Đang Hú, 105+ Tranh Tô Màu Con Chó Đẹp Và Siêu Dễ  Thươ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327" t="7177"/>
            <a:stretch/>
          </p:blipFill>
          <p:spPr bwMode="auto">
            <a:xfrm rot="18686313">
              <a:off x="10626923" y="3274770"/>
              <a:ext cx="1558578" cy="9851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à - Nằm mơ thấy gà là điềm báo cho chuyện gì sẽ đến với bạn?"/>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8576" b="7810"/>
            <a:stretch/>
          </p:blipFill>
          <p:spPr bwMode="auto">
            <a:xfrm rot="13761978">
              <a:off x="10616397" y="5148265"/>
              <a:ext cx="1497646" cy="9391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2 xã xuất hiện bệnh Viêm da nổi cục trên trâu bò"/>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8061409">
              <a:off x="12442645" y="5128398"/>
              <a:ext cx="1484063" cy="95994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2" name="Straight Arrow Connector 21"/>
          <p:cNvCxnSpPr/>
          <p:nvPr/>
        </p:nvCxnSpPr>
        <p:spPr>
          <a:xfrm flipV="1">
            <a:off x="12316187" y="3414104"/>
            <a:ext cx="0" cy="1268413"/>
          </a:xfrm>
          <a:prstGeom prst="straightConnector1">
            <a:avLst/>
          </a:prstGeom>
          <a:ln w="127000">
            <a:solidFill>
              <a:srgbClr val="FF0000"/>
            </a:solidFill>
            <a:headEnd type="oval"/>
            <a:tailEnd type="stealth"/>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8" presetClass="emph" presetSubtype="0" fill="hold" nodeType="clickEffect">
                                  <p:stCondLst>
                                    <p:cond delay="0"/>
                                  </p:stCondLst>
                                  <p:childTnLst>
                                    <p:animRot by="23400000">
                                      <p:cBhvr>
                                        <p:cTn id="12" dur="20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7600000">
                                      <p:cBhvr>
                                        <p:cTn id="16" dur="2000" fill="hold"/>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34200000">
                                      <p:cBhvr>
                                        <p:cTn id="20" dur="2000" fill="hold"/>
                                        <p:tgtEl>
                                          <p:spTgt spid="1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37800000">
                                      <p:cBhvr>
                                        <p:cTn id="24" dur="2000" fill="hold"/>
                                        <p:tgtEl>
                                          <p:spTgt spid="11"/>
                                        </p:tgtEl>
                                        <p:attrNameLst>
                                          <p:attrName>r</p:attrName>
                                        </p:attrNameLst>
                                      </p:cBhvr>
                                    </p:animRot>
                                  </p:childTnLst>
                                </p:cTn>
                              </p:par>
                            </p:childTnLst>
                          </p:cTn>
                        </p:par>
                      </p:childTnLst>
                    </p:cTn>
                  </p:par>
                </p:childTnLst>
              </p:cTn>
              <p:nextCondLst>
                <p:cond evt="onClick" delay="0">
                  <p:tgtEl>
                    <p:spTgt spid="3"/>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3185319" y="333732"/>
            <a:ext cx="11201400" cy="646331"/>
          </a:xfrm>
          <a:prstGeom prst="rect">
            <a:avLst/>
          </a:prstGeom>
        </p:spPr>
        <p:txBody>
          <a:bodyPr wrap="square">
            <a:spAutoFit/>
          </a:bodyPr>
          <a:lstStyle/>
          <a:p>
            <a:r>
              <a:rPr lang="en-US" sz="3600" b="1" dirty="0">
                <a:solidFill>
                  <a:srgbClr val="FF0066"/>
                </a:solidFill>
                <a:latin typeface="Times New Roman" pitchFamily="18" charset="0"/>
                <a:cs typeface="Times New Roman" pitchFamily="18" charset="0"/>
              </a:rPr>
              <a:t>1. </a:t>
            </a:r>
            <a:r>
              <a:rPr lang="en-US" sz="3600" b="1" dirty="0" err="1">
                <a:solidFill>
                  <a:srgbClr val="FF0066"/>
                </a:solidFill>
                <a:latin typeface="Times New Roman" pitchFamily="18" charset="0"/>
                <a:cs typeface="Times New Roman" pitchFamily="18" charset="0"/>
              </a:rPr>
              <a:t>Tìm</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hiểu</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lợi</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ích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của</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việc</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vệ</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sinh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xung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quanh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nhà</a:t>
            </a:r>
            <a:r>
              <a:rPr lang="en-US" sz="3600" b="1" dirty="0">
                <a:solidFill>
                  <a:srgbClr val="FF0066"/>
                </a:solidFill>
                <a:latin typeface="Times New Roman" pitchFamily="18" charset="0"/>
                <a:cs typeface="Times New Roman" pitchFamily="18" charset="0"/>
              </a:rPr>
              <a:t>.</a:t>
            </a:r>
          </a:p>
        </p:txBody>
      </p:sp>
      <p:sp>
        <p:nvSpPr>
          <p:cNvPr id="14" name="Rectangle 13"/>
          <p:cNvSpPr/>
          <p:nvPr/>
        </p:nvSpPr>
        <p:spPr>
          <a:xfrm>
            <a:off x="1204119" y="1301285"/>
            <a:ext cx="14935200" cy="646331"/>
          </a:xfrm>
          <a:prstGeom prst="rect">
            <a:avLst/>
          </a:prstGeom>
        </p:spPr>
        <p:txBody>
          <a:bodyPr wrap="square">
            <a:spAutoFit/>
          </a:bodyPr>
          <a:lstStyle/>
          <a:p>
            <a:pPr algn="just"/>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hãy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quan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bức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thực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hiện</a:t>
            </a:r>
            <a:r>
              <a:rPr lang="en-US" sz="3600" b="1" dirty="0">
                <a:solidFill>
                  <a:srgbClr val="FF0000"/>
                </a:solidFill>
                <a:latin typeface="Times New Roman" pitchFamily="18" charset="0"/>
                <a:cs typeface="Times New Roman" pitchFamily="18" charset="0"/>
              </a:rPr>
              <a:t>:</a:t>
            </a:r>
          </a:p>
        </p:txBody>
      </p:sp>
      <p:pic>
        <p:nvPicPr>
          <p:cNvPr id="6" name="Picture 5">
            <a:extLst>
              <a:ext uri="{FF2B5EF4-FFF2-40B4-BE49-F238E27FC236}">
                <a16:creationId xmlns:a16="http://schemas.microsoft.com/office/drawing/2014/main" id="{DED91916-9D90-1EB4-E8CA-00420E2FFE36}"/>
              </a:ext>
            </a:extLst>
          </p:cNvPr>
          <p:cNvPicPr>
            <a:picLocks noChangeAspect="1"/>
          </p:cNvPicPr>
          <p:nvPr/>
        </p:nvPicPr>
        <p:blipFill>
          <a:blip r:embed="rId3"/>
          <a:stretch>
            <a:fillRect/>
          </a:stretch>
        </p:blipFill>
        <p:spPr>
          <a:xfrm>
            <a:off x="8671719" y="2974547"/>
            <a:ext cx="7491977" cy="5940854"/>
          </a:xfrm>
          <a:prstGeom prst="rect">
            <a:avLst/>
          </a:prstGeom>
        </p:spPr>
      </p:pic>
      <p:sp>
        <p:nvSpPr>
          <p:cNvPr id="21" name="TextBox 20">
            <a:extLst>
              <a:ext uri="{FF2B5EF4-FFF2-40B4-BE49-F238E27FC236}">
                <a16:creationId xmlns:a16="http://schemas.microsoft.com/office/drawing/2014/main" id="{66590536-E5AE-EF0E-2ED3-31868AD00690}"/>
              </a:ext>
            </a:extLst>
          </p:cNvPr>
          <p:cNvSpPr txBox="1"/>
          <p:nvPr/>
        </p:nvSpPr>
        <p:spPr>
          <a:xfrm>
            <a:off x="770817" y="7162800"/>
            <a:ext cx="7465950" cy="1200329"/>
          </a:xfrm>
          <a:prstGeom prst="rect">
            <a:avLst/>
          </a:prstGeom>
          <a:noFill/>
        </p:spPr>
        <p:txBody>
          <a:bodyPr wrap="square">
            <a:spAutoFit/>
          </a:bodyPr>
          <a:lstStyle/>
          <a:p>
            <a:pPr algn="just"/>
            <a:r>
              <a:rPr lang="en-US" sz="3600" b="1">
                <a:solidFill>
                  <a:srgbClr val="0000FF"/>
                </a:solidFill>
                <a:latin typeface="Times New Roman" panose="02020603050405020304" pitchFamily="18" charset="0"/>
                <a:cs typeface="Times New Roman" panose="02020603050405020304" pitchFamily="18" charset="0"/>
              </a:rPr>
              <a:t>   + </a:t>
            </a:r>
            <a:r>
              <a:rPr lang="vi-VN" sz="3600" b="1" i="0">
                <a:solidFill>
                  <a:srgbClr val="0000FF"/>
                </a:solidFill>
                <a:effectLst/>
                <a:latin typeface="Times New Roman" panose="02020603050405020304" pitchFamily="18" charset="0"/>
                <a:cs typeface="Times New Roman" panose="02020603050405020304" pitchFamily="18" charset="0"/>
              </a:rPr>
              <a:t>Hình 4: Dọn dẹp cây cối cho thoáng đãng.</a:t>
            </a:r>
          </a:p>
        </p:txBody>
      </p:sp>
      <p:sp>
        <p:nvSpPr>
          <p:cNvPr id="18" name="TextBox 17">
            <a:extLst>
              <a:ext uri="{FF2B5EF4-FFF2-40B4-BE49-F238E27FC236}">
                <a16:creationId xmlns:a16="http://schemas.microsoft.com/office/drawing/2014/main" id="{E7FE2CC6-20AD-482C-3F8C-B9A502D2B2EA}"/>
              </a:ext>
            </a:extLst>
          </p:cNvPr>
          <p:cNvSpPr txBox="1"/>
          <p:nvPr/>
        </p:nvSpPr>
        <p:spPr>
          <a:xfrm>
            <a:off x="764227" y="2400631"/>
            <a:ext cx="7353309" cy="646331"/>
          </a:xfrm>
          <a:prstGeom prst="rect">
            <a:avLst/>
          </a:prstGeom>
          <a:noFill/>
        </p:spPr>
        <p:txBody>
          <a:bodyPr wrap="square">
            <a:spAutoFit/>
          </a:bodyPr>
          <a:lstStyle/>
          <a:p>
            <a:r>
              <a:rPr lang="nl-NL" sz="3600" b="1">
                <a:solidFill>
                  <a:srgbClr val="0000FF"/>
                </a:solidFill>
                <a:latin typeface="Times New Roman" panose="02020603050405020304" pitchFamily="18" charset="0"/>
                <a:cs typeface="Times New Roman" pitchFamily="18" charset="0"/>
              </a:rPr>
              <a:t>   -  Kể tên việc làm trong mỗi hình?</a:t>
            </a:r>
            <a:endParaRPr lang="en-US" sz="3600" b="1">
              <a:solidFill>
                <a:srgbClr val="0000FF"/>
              </a:solidFill>
              <a:latin typeface="Times New Roman" panose="02020603050405020304" pitchFamily="18" charset="0"/>
              <a:cs typeface="Times New Roman" pitchFamily="18" charset="0"/>
            </a:endParaRPr>
          </a:p>
        </p:txBody>
      </p:sp>
      <p:sp>
        <p:nvSpPr>
          <p:cNvPr id="22" name="TextBox 21">
            <a:extLst>
              <a:ext uri="{FF2B5EF4-FFF2-40B4-BE49-F238E27FC236}">
                <a16:creationId xmlns:a16="http://schemas.microsoft.com/office/drawing/2014/main" id="{5FA2AE99-E757-B697-6E41-33EA710A0F68}"/>
              </a:ext>
            </a:extLst>
          </p:cNvPr>
          <p:cNvSpPr txBox="1"/>
          <p:nvPr/>
        </p:nvSpPr>
        <p:spPr>
          <a:xfrm>
            <a:off x="682357" y="3181529"/>
            <a:ext cx="7353309" cy="1138773"/>
          </a:xfrm>
          <a:prstGeom prst="rect">
            <a:avLst/>
          </a:prstGeom>
          <a:noFill/>
        </p:spPr>
        <p:txBody>
          <a:bodyPr wrap="square">
            <a:spAutoFit/>
          </a:bodyPr>
          <a:lstStyle/>
          <a:p>
            <a:pPr algn="just"/>
            <a:r>
              <a:rPr lang="en-US" sz="3400" b="1" dirty="0">
                <a:solidFill>
                  <a:srgbClr val="0000FF"/>
                </a:solidFill>
                <a:latin typeface="Times New Roman" panose="02020603050405020304" pitchFamily="18" charset="0"/>
                <a:cs typeface="Times New Roman" panose="02020603050405020304" pitchFamily="18" charset="0"/>
              </a:rPr>
              <a:t>    + </a:t>
            </a:r>
            <a:r>
              <a:rPr lang="vi-VN" sz="3400" b="1" i="0" dirty="0">
                <a:solidFill>
                  <a:srgbClr val="0000FF"/>
                </a:solidFill>
                <a:effectLst/>
                <a:latin typeface="Times New Roman" panose="02020603050405020304" pitchFamily="18" charset="0"/>
                <a:cs typeface="Times New Roman" panose="02020603050405020304" pitchFamily="18" charset="0"/>
              </a:rPr>
              <a:t>Hình 1: Quét dọn và tổng vệ sinh khu phố.</a:t>
            </a:r>
            <a:endParaRPr lang="en-US" sz="3400" b="1" i="0" dirty="0">
              <a:solidFill>
                <a:srgbClr val="0000FF"/>
              </a:solidFill>
              <a:effectLst/>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904EE22-D56E-60FD-6EEE-2A09A3B79D07}"/>
              </a:ext>
            </a:extLst>
          </p:cNvPr>
          <p:cNvSpPr txBox="1"/>
          <p:nvPr/>
        </p:nvSpPr>
        <p:spPr>
          <a:xfrm>
            <a:off x="736785" y="4320302"/>
            <a:ext cx="7353309" cy="1200329"/>
          </a:xfrm>
          <a:prstGeom prst="rect">
            <a:avLst/>
          </a:prstGeom>
          <a:noFill/>
        </p:spPr>
        <p:txBody>
          <a:bodyPr wrap="square">
            <a:spAutoFit/>
          </a:bodyPr>
          <a:lstStyle/>
          <a:p>
            <a:pPr algn="just"/>
            <a:r>
              <a:rPr lang="en-US" sz="3600" b="1" i="0" dirty="0">
                <a:solidFill>
                  <a:srgbClr val="0000FF"/>
                </a:solidFill>
                <a:effectLst/>
                <a:latin typeface="Times New Roman" panose="02020603050405020304" pitchFamily="18" charset="0"/>
                <a:cs typeface="Times New Roman" panose="02020603050405020304" pitchFamily="18" charset="0"/>
              </a:rPr>
              <a:t>   + </a:t>
            </a:r>
            <a:r>
              <a:rPr lang="vi-VN" sz="3600" b="1" i="0" dirty="0">
                <a:solidFill>
                  <a:srgbClr val="0000FF"/>
                </a:solidFill>
                <a:effectLst/>
                <a:latin typeface="Times New Roman" panose="02020603050405020304" pitchFamily="18" charset="0"/>
                <a:cs typeface="Times New Roman" panose="02020603050405020304" pitchFamily="18" charset="0"/>
              </a:rPr>
              <a:t>Hình 2: Đổ các nước bẩn trong chum vại.</a:t>
            </a:r>
            <a:endParaRPr lang="en-US" sz="3600" b="1" i="0" dirty="0">
              <a:solidFill>
                <a:srgbClr val="0000FF"/>
              </a:solidFill>
              <a:effectLst/>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06C324F5-00A0-17CE-900B-E094B987CA86}"/>
              </a:ext>
            </a:extLst>
          </p:cNvPr>
          <p:cNvSpPr txBox="1"/>
          <p:nvPr/>
        </p:nvSpPr>
        <p:spPr>
          <a:xfrm>
            <a:off x="718076" y="5645816"/>
            <a:ext cx="7353309" cy="1200329"/>
          </a:xfrm>
          <a:prstGeom prst="rect">
            <a:avLst/>
          </a:prstGeom>
          <a:noFill/>
        </p:spPr>
        <p:txBody>
          <a:bodyPr wrap="square">
            <a:spAutoFit/>
          </a:bodyPr>
          <a:lstStyle/>
          <a:p>
            <a:pPr algn="just"/>
            <a:r>
              <a:rPr lang="en-US" sz="3600" b="1" dirty="0">
                <a:solidFill>
                  <a:srgbClr val="0000FF"/>
                </a:solidFill>
                <a:latin typeface="Times New Roman" panose="02020603050405020304" pitchFamily="18" charset="0"/>
                <a:cs typeface="Times New Roman" panose="02020603050405020304" pitchFamily="18" charset="0"/>
              </a:rPr>
              <a:t>   + </a:t>
            </a:r>
            <a:r>
              <a:rPr lang="vi-VN" sz="3600" b="1" i="0" dirty="0">
                <a:solidFill>
                  <a:srgbClr val="0000FF"/>
                </a:solidFill>
                <a:effectLst/>
                <a:latin typeface="Times New Roman" panose="02020603050405020304" pitchFamily="18" charset="0"/>
                <a:cs typeface="Times New Roman" panose="02020603050405020304" pitchFamily="18" charset="0"/>
              </a:rPr>
              <a:t>Hình 3: Quét tước và tỉa cây cảnh khu vực trước cửa nà.</a:t>
            </a:r>
            <a:endParaRPr lang="en-US" sz="3600" b="1" i="0" dirty="0">
              <a:solidFill>
                <a:srgbClr val="0000FF"/>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16877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18" grpId="0"/>
      <p:bldP spid="22" grpId="0"/>
      <p:bldP spid="24"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2793430" y="655420"/>
            <a:ext cx="11201400" cy="646331"/>
            <a:chOff x="1508918" y="1888664"/>
            <a:chExt cx="9979429" cy="646331"/>
          </a:xfrm>
        </p:grpSpPr>
        <p:sp>
          <p:nvSpPr>
            <p:cNvPr id="10" name="Rectangle 9"/>
            <p:cNvSpPr/>
            <p:nvPr/>
          </p:nvSpPr>
          <p:spPr>
            <a:xfrm>
              <a:off x="1508918" y="1888664"/>
              <a:ext cx="9979429" cy="646331"/>
            </a:xfrm>
            <a:prstGeom prst="rect">
              <a:avLst/>
            </a:prstGeom>
          </p:spPr>
          <p:txBody>
            <a:bodyPr wrap="square">
              <a:spAutoFit/>
            </a:bodyPr>
            <a:lstStyle/>
            <a:p>
              <a:r>
                <a:rPr lang="en-US" sz="3600" b="1" dirty="0">
                  <a:solidFill>
                    <a:srgbClr val="FF0066"/>
                  </a:solidFill>
                  <a:latin typeface="Times New Roman" pitchFamily="18" charset="0"/>
                  <a:cs typeface="Times New Roman" pitchFamily="18" charset="0"/>
                </a:rPr>
                <a:t>1. </a:t>
              </a:r>
              <a:r>
                <a:rPr lang="en-US" sz="3600" b="1" dirty="0" err="1">
                  <a:solidFill>
                    <a:srgbClr val="FF0066"/>
                  </a:solidFill>
                  <a:latin typeface="Times New Roman" pitchFamily="18" charset="0"/>
                  <a:cs typeface="Times New Roman" pitchFamily="18" charset="0"/>
                </a:rPr>
                <a:t>Tìm</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hiểu</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lợi</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ích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của</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việc</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vệ</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sinh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xung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quanh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nhà</a:t>
              </a:r>
              <a:r>
                <a:rPr lang="en-US" sz="3600" b="1" dirty="0">
                  <a:solidFill>
                    <a:srgbClr val="FF0066"/>
                  </a:solidFill>
                  <a:latin typeface="Times New Roman" pitchFamily="18" charset="0"/>
                  <a:cs typeface="Times New Roman" pitchFamily="18" charset="0"/>
                </a:rPr>
                <a:t>.</a:t>
              </a:r>
            </a:p>
          </p:txBody>
        </p:sp>
        <p:cxnSp>
          <p:nvCxnSpPr>
            <p:cNvPr id="11" name="Straight Connector 10"/>
            <p:cNvCxnSpPr>
              <a:cxnSpLocks/>
            </p:cNvCxnSpPr>
            <p:nvPr/>
          </p:nvCxnSpPr>
          <p:spPr>
            <a:xfrm flipV="1">
              <a:off x="1673234" y="2468081"/>
              <a:ext cx="886469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730185" y="2328215"/>
            <a:ext cx="14935200"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Em hãy quan các bức tranh và thực hiện:</a:t>
            </a:r>
          </a:p>
        </p:txBody>
      </p:sp>
      <p:pic>
        <p:nvPicPr>
          <p:cNvPr id="6" name="Picture 5">
            <a:extLst>
              <a:ext uri="{FF2B5EF4-FFF2-40B4-BE49-F238E27FC236}">
                <a16:creationId xmlns:a16="http://schemas.microsoft.com/office/drawing/2014/main" id="{DED91916-9D90-1EB4-E8CA-00420E2FFE36}"/>
              </a:ext>
            </a:extLst>
          </p:cNvPr>
          <p:cNvPicPr>
            <a:picLocks noChangeAspect="1"/>
          </p:cNvPicPr>
          <p:nvPr/>
        </p:nvPicPr>
        <p:blipFill>
          <a:blip r:embed="rId3"/>
          <a:stretch>
            <a:fillRect/>
          </a:stretch>
        </p:blipFill>
        <p:spPr>
          <a:xfrm>
            <a:off x="8671719" y="2974547"/>
            <a:ext cx="7491977" cy="5940854"/>
          </a:xfrm>
          <a:prstGeom prst="rect">
            <a:avLst/>
          </a:prstGeom>
        </p:spPr>
      </p:pic>
      <p:sp>
        <p:nvSpPr>
          <p:cNvPr id="19" name="Rectangle 18"/>
          <p:cNvSpPr/>
          <p:nvPr/>
        </p:nvSpPr>
        <p:spPr>
          <a:xfrm>
            <a:off x="746919" y="3522306"/>
            <a:ext cx="7647211" cy="1200329"/>
          </a:xfrm>
          <a:prstGeom prst="rect">
            <a:avLst/>
          </a:prstGeom>
        </p:spPr>
        <p:txBody>
          <a:bodyPr wrap="square">
            <a:spAutoFit/>
          </a:bodyPr>
          <a:lstStyle/>
          <a:p>
            <a:pPr algn="just"/>
            <a:r>
              <a:rPr lang="nl-NL" sz="3600" b="1">
                <a:solidFill>
                  <a:srgbClr val="3333FF"/>
                </a:solidFill>
                <a:latin typeface="Times New Roman" pitchFamily="18" charset="0"/>
                <a:cs typeface="Times New Roman" pitchFamily="18" charset="0"/>
              </a:rPr>
              <a:t>    -  Nêu lợi ích của những việc làm đó?</a:t>
            </a:r>
            <a:endParaRPr lang="en-US" sz="3600" b="1">
              <a:solidFill>
                <a:srgbClr val="3333FF"/>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4A937BDD-AB70-C41E-A4C1-E42840F1D8FD}"/>
              </a:ext>
            </a:extLst>
          </p:cNvPr>
          <p:cNvSpPr txBox="1"/>
          <p:nvPr/>
        </p:nvSpPr>
        <p:spPr>
          <a:xfrm>
            <a:off x="670719" y="5027474"/>
            <a:ext cx="7723411" cy="1754326"/>
          </a:xfrm>
          <a:prstGeom prst="rect">
            <a:avLst/>
          </a:prstGeom>
          <a:noFill/>
        </p:spPr>
        <p:txBody>
          <a:bodyPr wrap="square">
            <a:spAutoFit/>
          </a:bodyPr>
          <a:lstStyle/>
          <a:p>
            <a:pPr algn="just"/>
            <a:r>
              <a:rPr lang="en-US" sz="3600" b="1">
                <a:solidFill>
                  <a:srgbClr val="0000FF"/>
                </a:solidFill>
                <a:latin typeface="Times New Roman" panose="02020603050405020304" pitchFamily="18" charset="0"/>
                <a:cs typeface="Times New Roman" panose="02020603050405020304" pitchFamily="18" charset="0"/>
              </a:rPr>
              <a:t>    + L</a:t>
            </a:r>
            <a:r>
              <a:rPr lang="vi-VN" sz="3600" b="1" i="0">
                <a:solidFill>
                  <a:srgbClr val="0000FF"/>
                </a:solidFill>
                <a:effectLst/>
                <a:latin typeface="Times New Roman" panose="02020603050405020304" pitchFamily="18" charset="0"/>
                <a:cs typeface="Times New Roman" panose="02020603050405020304" pitchFamily="18" charset="0"/>
              </a:rPr>
              <a:t>àm cho môi trường xung quanh nhà ở của mình thoáng đãng, sạch sẽ và đẹp hơn.</a:t>
            </a:r>
          </a:p>
        </p:txBody>
      </p:sp>
    </p:spTree>
    <p:extLst>
      <p:ext uri="{BB962C8B-B14F-4D97-AF65-F5344CB8AC3E}">
        <p14:creationId xmlns:p14="http://schemas.microsoft.com/office/powerpoint/2010/main" val="24832520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728119" y="736155"/>
            <a:ext cx="11125200" cy="646331"/>
          </a:xfrm>
          <a:prstGeom prst="rect">
            <a:avLst/>
          </a:prstGeom>
        </p:spPr>
        <p:txBody>
          <a:bodyPr wrap="square">
            <a:spAutoFit/>
          </a:bodyPr>
          <a:lstStyle/>
          <a:p>
            <a:r>
              <a:rPr lang="en-US" sz="3600" b="1" dirty="0">
                <a:solidFill>
                  <a:srgbClr val="FF0066"/>
                </a:solidFill>
                <a:latin typeface="Times New Roman" pitchFamily="18" charset="0"/>
                <a:cs typeface="Times New Roman" pitchFamily="18" charset="0"/>
              </a:rPr>
              <a:t>2. </a:t>
            </a:r>
            <a:r>
              <a:rPr lang="en-US" sz="3600" b="1" dirty="0" err="1">
                <a:solidFill>
                  <a:srgbClr val="FF0066"/>
                </a:solidFill>
                <a:latin typeface="Times New Roman" pitchFamily="18" charset="0"/>
                <a:cs typeface="Times New Roman" pitchFamily="18" charset="0"/>
              </a:rPr>
              <a:t>Tìm</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hiểu</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về</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tác</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dụng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của</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việc</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vệ</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sinh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quanh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nhà</a:t>
            </a:r>
            <a:r>
              <a:rPr lang="en-US" sz="3600" b="1" dirty="0">
                <a:solidFill>
                  <a:srgbClr val="FF0066"/>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7D33F018-3F1F-1EBD-33CD-BC26D5BF8F0C}"/>
              </a:ext>
            </a:extLst>
          </p:cNvPr>
          <p:cNvPicPr>
            <a:picLocks noChangeAspect="1"/>
          </p:cNvPicPr>
          <p:nvPr/>
        </p:nvPicPr>
        <p:blipFill>
          <a:blip r:embed="rId3"/>
          <a:stretch>
            <a:fillRect/>
          </a:stretch>
        </p:blipFill>
        <p:spPr>
          <a:xfrm>
            <a:off x="9199939" y="3048000"/>
            <a:ext cx="6882229" cy="5748337"/>
          </a:xfrm>
          <a:prstGeom prst="rect">
            <a:avLst/>
          </a:prstGeom>
        </p:spPr>
      </p:pic>
      <p:sp>
        <p:nvSpPr>
          <p:cNvPr id="8" name="TextBox 7">
            <a:extLst>
              <a:ext uri="{FF2B5EF4-FFF2-40B4-BE49-F238E27FC236}">
                <a16:creationId xmlns:a16="http://schemas.microsoft.com/office/drawing/2014/main" id="{ACC09ACE-BBB0-319C-200A-D6908C301F17}"/>
              </a:ext>
            </a:extLst>
          </p:cNvPr>
          <p:cNvSpPr txBox="1"/>
          <p:nvPr/>
        </p:nvSpPr>
        <p:spPr>
          <a:xfrm>
            <a:off x="922601" y="1609570"/>
            <a:ext cx="8305800" cy="1138773"/>
          </a:xfrm>
          <a:prstGeom prst="rect">
            <a:avLst/>
          </a:prstGeom>
          <a:noFill/>
        </p:spPr>
        <p:txBody>
          <a:bodyPr wrap="square" rtlCol="0">
            <a:spAutoFit/>
          </a:bodyPr>
          <a:lstStyle/>
          <a:p>
            <a:pPr algn="just"/>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Việc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làm</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nào</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trong</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hình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sau</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có</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dụng</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giữ</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vệ</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sinh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quanh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nhà</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Vì</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sao</a:t>
            </a: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9126AB4D-625E-3507-A247-5ED362FBC594}"/>
              </a:ext>
            </a:extLst>
          </p:cNvPr>
          <p:cNvSpPr txBox="1"/>
          <p:nvPr/>
        </p:nvSpPr>
        <p:spPr>
          <a:xfrm>
            <a:off x="587887" y="3307739"/>
            <a:ext cx="8664849" cy="2185214"/>
          </a:xfrm>
          <a:prstGeom prst="rect">
            <a:avLst/>
          </a:prstGeom>
          <a:noFill/>
        </p:spPr>
        <p:txBody>
          <a:bodyPr wrap="square">
            <a:spAutoFit/>
          </a:bodyPr>
          <a:lstStyle/>
          <a:p>
            <a:pPr algn="just"/>
            <a:r>
              <a:rPr lang="en-US" sz="3400" b="1" i="0" dirty="0">
                <a:solidFill>
                  <a:srgbClr val="3333FF"/>
                </a:solidFill>
                <a:effectLst/>
                <a:latin typeface="Times New Roman" panose="02020603050405020304" pitchFamily="18" charset="0"/>
                <a:cs typeface="Times New Roman" panose="02020603050405020304" pitchFamily="18" charset="0"/>
              </a:rPr>
              <a:t>+ </a:t>
            </a:r>
            <a:r>
              <a:rPr lang="vi-VN" sz="3400" b="1" i="0" dirty="0">
                <a:solidFill>
                  <a:srgbClr val="3333FF"/>
                </a:solidFill>
                <a:effectLst/>
                <a:latin typeface="Times New Roman" panose="02020603050405020304" pitchFamily="18" charset="0"/>
                <a:cs typeface="Times New Roman" panose="02020603050405020304" pitchFamily="18" charset="0"/>
              </a:rPr>
              <a:t>Việc làm trong hình có tác dụng giữ vệ sinh xung quanh nhà là quét dọn chuồng chăn nuôi (hình 5) và sửa đường thoát nước thải gần nhà (hình 6)</a:t>
            </a:r>
            <a:endParaRPr lang="en-US" sz="3400" b="1" dirty="0">
              <a:solidFill>
                <a:srgbClr val="3333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A8B8336-34A8-F254-A4DE-61C61C5B49BF}"/>
              </a:ext>
            </a:extLst>
          </p:cNvPr>
          <p:cNvSpPr txBox="1"/>
          <p:nvPr/>
        </p:nvSpPr>
        <p:spPr>
          <a:xfrm>
            <a:off x="566682" y="6110407"/>
            <a:ext cx="8616485" cy="1661993"/>
          </a:xfrm>
          <a:prstGeom prst="rect">
            <a:avLst/>
          </a:prstGeom>
          <a:noFill/>
        </p:spPr>
        <p:txBody>
          <a:bodyPr wrap="square">
            <a:spAutoFit/>
          </a:bodyPr>
          <a:lstStyle/>
          <a:p>
            <a:pPr algn="just"/>
            <a:r>
              <a:rPr lang="en-US" sz="3400" b="1" i="0">
                <a:solidFill>
                  <a:srgbClr val="3333FF"/>
                </a:solidFill>
                <a:effectLst/>
                <a:latin typeface="Times New Roman" panose="02020603050405020304" pitchFamily="18" charset="0"/>
                <a:cs typeface="Times New Roman" panose="02020603050405020304" pitchFamily="18" charset="0"/>
              </a:rPr>
              <a:t>+ Không quét dọn chuông nuôi và sửa đường thoát nước sẽ bốc mùi ruồi nhặng và rất dễ sinh bệnh con người và vật nuôi.</a:t>
            </a:r>
            <a:endParaRPr lang="en-US" sz="3400" b="1">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123542" y="485117"/>
            <a:ext cx="13553553" cy="1261884"/>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 Theo </a:t>
            </a:r>
            <a:r>
              <a:rPr lang="en-US" sz="3800" b="1" dirty="0" err="1">
                <a:solidFill>
                  <a:srgbClr val="FF0066"/>
                </a:solidFill>
                <a:latin typeface="Times New Roman" pitchFamily="18" charset="0"/>
                <a:cs typeface="Times New Roman" pitchFamily="18" charset="0"/>
              </a:rPr>
              <a:t>em</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vì</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sao</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phải</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vệ</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sinh</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quanh</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nhà</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Em</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đã</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làm</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những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việc</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gì</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để</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giữ</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vệ</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sinh</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quanh</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nhà</a:t>
            </a:r>
            <a:r>
              <a:rPr lang="en-US" sz="3800" b="1" dirty="0">
                <a:solidFill>
                  <a:srgbClr val="FF0066"/>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EFD18933-E04C-E79E-1E60-C8AEE12B959E}"/>
              </a:ext>
            </a:extLst>
          </p:cNvPr>
          <p:cNvPicPr>
            <a:picLocks noChangeAspect="1"/>
          </p:cNvPicPr>
          <p:nvPr/>
        </p:nvPicPr>
        <p:blipFill rotWithShape="1">
          <a:blip r:embed="rId3"/>
          <a:srcRect l="21726" t="13289" r="7987"/>
          <a:stretch/>
        </p:blipFill>
        <p:spPr>
          <a:xfrm>
            <a:off x="8900319" y="2895600"/>
            <a:ext cx="6008377" cy="5562600"/>
          </a:xfrm>
          <a:prstGeom prst="rect">
            <a:avLst/>
          </a:prstGeom>
        </p:spPr>
      </p:pic>
      <p:sp>
        <p:nvSpPr>
          <p:cNvPr id="5" name="Rectangle 1">
            <a:extLst>
              <a:ext uri="{FF2B5EF4-FFF2-40B4-BE49-F238E27FC236}">
                <a16:creationId xmlns:a16="http://schemas.microsoft.com/office/drawing/2014/main" id="{ACE2D1FD-9D5E-4598-9BCA-075BFF16F719}"/>
              </a:ext>
            </a:extLst>
          </p:cNvPr>
          <p:cNvSpPr>
            <a:spLocks noChangeArrowheads="1"/>
          </p:cNvSpPr>
          <p:nvPr/>
        </p:nvSpPr>
        <p:spPr bwMode="auto">
          <a:xfrm>
            <a:off x="833165" y="2008383"/>
            <a:ext cx="900988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ct val="0"/>
              </a:spcAft>
              <a:buClrTx/>
              <a:buSzTx/>
              <a:buFontTx/>
              <a:buNone/>
              <a:tabLst/>
            </a:pP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Theo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em</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phải</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giữ</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vệ</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sinh</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xung</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quanh</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nhà</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để</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cho</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khu</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vực</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nhà</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của</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mình</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lúc</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nào</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cũng</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xanh</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sạch</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đẹp</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Ngoài</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ra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còn</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giúp</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phòng</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tránh</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bệnh</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tật</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như</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sốt</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xuất</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3333FF"/>
                </a:solidFill>
                <a:effectLst/>
                <a:latin typeface="Times New Roman" panose="02020603050405020304" pitchFamily="18" charset="0"/>
                <a:cs typeface="Times New Roman" panose="02020603050405020304" pitchFamily="18" charset="0"/>
              </a:rPr>
              <a:t>huyết</a:t>
            </a:r>
            <a:r>
              <a:rPr kumimoji="0" lang="en-US" altLang="en-US" sz="3600" b="1" i="0" u="none" strike="noStrike" cap="none" normalizeH="0" baseline="0" dirty="0">
                <a:ln>
                  <a:noFill/>
                </a:ln>
                <a:solidFill>
                  <a:srgbClr val="3333FF"/>
                </a:solidFill>
                <a:effectLst/>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46194FEC-B0A4-EB46-BD6B-423211422C5B}"/>
              </a:ext>
            </a:extLst>
          </p:cNvPr>
          <p:cNvSpPr txBox="1"/>
          <p:nvPr/>
        </p:nvSpPr>
        <p:spPr>
          <a:xfrm>
            <a:off x="975519" y="6490469"/>
            <a:ext cx="8317331" cy="1754326"/>
          </a:xfrm>
          <a:prstGeom prst="rect">
            <a:avLst/>
          </a:prstGeom>
          <a:noFill/>
        </p:spPr>
        <p:txBody>
          <a:bodyPr wrap="square">
            <a:spAutoFit/>
          </a:bodyPr>
          <a:lstStyle/>
          <a:p>
            <a:pPr algn="just"/>
            <a:r>
              <a:rPr lang="en-US" sz="3600" b="1" i="0" dirty="0">
                <a:solidFill>
                  <a:srgbClr val="0000FF"/>
                </a:solidFill>
                <a:effectLst/>
                <a:latin typeface="Times New Roman" panose="02020603050405020304" pitchFamily="18" charset="0"/>
                <a:cs typeface="Times New Roman" panose="02020603050405020304" pitchFamily="18" charset="0"/>
              </a:rPr>
              <a:t>+ </a:t>
            </a:r>
            <a:r>
              <a:rPr lang="vi-VN" sz="3600" b="1" i="0" dirty="0">
                <a:solidFill>
                  <a:srgbClr val="0000FF"/>
                </a:solidFill>
                <a:effectLst/>
                <a:latin typeface="Times New Roman" panose="02020603050405020304" pitchFamily="18" charset="0"/>
                <a:cs typeface="Times New Roman" panose="02020603050405020304" pitchFamily="18" charset="0"/>
              </a:rPr>
              <a:t>Quét tước sân vườn.</a:t>
            </a:r>
            <a:endParaRPr lang="en-US" sz="3600" b="1" i="0" dirty="0">
              <a:solidFill>
                <a:srgbClr val="0000FF"/>
              </a:solidFill>
              <a:effectLst/>
              <a:latin typeface="Times New Roman" panose="02020603050405020304" pitchFamily="18" charset="0"/>
              <a:cs typeface="Times New Roman" panose="02020603050405020304" pitchFamily="18" charset="0"/>
            </a:endParaRPr>
          </a:p>
          <a:p>
            <a:pPr algn="just"/>
            <a:r>
              <a:rPr lang="en-US" sz="3600" b="1" dirty="0">
                <a:solidFill>
                  <a:srgbClr val="0000FF"/>
                </a:solidFill>
                <a:latin typeface="Times New Roman" panose="02020603050405020304" pitchFamily="18" charset="0"/>
                <a:cs typeface="Times New Roman" panose="02020603050405020304" pitchFamily="18" charset="0"/>
              </a:rPr>
              <a:t>+ </a:t>
            </a:r>
            <a:r>
              <a:rPr lang="vi-VN" sz="3600" b="1" i="0" dirty="0">
                <a:solidFill>
                  <a:srgbClr val="0000FF"/>
                </a:solidFill>
                <a:effectLst/>
                <a:latin typeface="Times New Roman" panose="02020603050405020304" pitchFamily="18" charset="0"/>
                <a:cs typeface="Times New Roman" panose="02020603050405020304" pitchFamily="18" charset="0"/>
              </a:rPr>
              <a:t>Chặt và tỉa tót các cành cây dễ bị gãy.</a:t>
            </a:r>
            <a:endParaRPr lang="en-US" sz="3600" b="1" i="0" dirty="0">
              <a:solidFill>
                <a:srgbClr val="0000FF"/>
              </a:solidFill>
              <a:effectLst/>
              <a:latin typeface="Times New Roman" panose="02020603050405020304" pitchFamily="18" charset="0"/>
              <a:cs typeface="Times New Roman" panose="02020603050405020304" pitchFamily="18" charset="0"/>
            </a:endParaRPr>
          </a:p>
          <a:p>
            <a:pPr algn="just"/>
            <a:r>
              <a:rPr lang="en-US" sz="3600" b="1" dirty="0">
                <a:solidFill>
                  <a:srgbClr val="0000FF"/>
                </a:solidFill>
                <a:latin typeface="Times New Roman" panose="02020603050405020304" pitchFamily="18" charset="0"/>
                <a:cs typeface="Times New Roman" panose="02020603050405020304" pitchFamily="18" charset="0"/>
              </a:rPr>
              <a:t>+ </a:t>
            </a:r>
            <a:r>
              <a:rPr lang="vi-VN" sz="3600" b="1" i="0" dirty="0">
                <a:solidFill>
                  <a:srgbClr val="0000FF"/>
                </a:solidFill>
                <a:effectLst/>
                <a:latin typeface="Times New Roman" panose="02020603050405020304" pitchFamily="18" charset="0"/>
                <a:cs typeface="Times New Roman" panose="02020603050405020304" pitchFamily="18" charset="0"/>
              </a:rPr>
              <a:t>Vứt rác đúng nơi quy định.</a:t>
            </a:r>
          </a:p>
        </p:txBody>
      </p:sp>
      <p:sp>
        <p:nvSpPr>
          <p:cNvPr id="19" name="TextBox 18">
            <a:extLst>
              <a:ext uri="{FF2B5EF4-FFF2-40B4-BE49-F238E27FC236}">
                <a16:creationId xmlns:a16="http://schemas.microsoft.com/office/drawing/2014/main" id="{66B69527-9AC3-5195-A840-2F0EFB2ABCF2}"/>
              </a:ext>
            </a:extLst>
          </p:cNvPr>
          <p:cNvSpPr txBox="1"/>
          <p:nvPr/>
        </p:nvSpPr>
        <p:spPr>
          <a:xfrm>
            <a:off x="833165" y="5076735"/>
            <a:ext cx="8139868" cy="1200329"/>
          </a:xfrm>
          <a:prstGeom prst="rect">
            <a:avLst/>
          </a:prstGeom>
          <a:noFill/>
        </p:spPr>
        <p:txBody>
          <a:bodyPr wrap="square">
            <a:spAutoFit/>
          </a:bodyPr>
          <a:lstStyle/>
          <a:p>
            <a:pPr algn="just"/>
            <a:r>
              <a:rPr lang="en-US" sz="3600" b="1" i="0" dirty="0">
                <a:solidFill>
                  <a:srgbClr val="0000FF"/>
                </a:solidFill>
                <a:effectLst/>
                <a:latin typeface="Times New Roman" panose="02020603050405020304" pitchFamily="18" charset="0"/>
                <a:cs typeface="Times New Roman" panose="02020603050405020304" pitchFamily="18" charset="0"/>
              </a:rPr>
              <a:t>- </a:t>
            </a:r>
            <a:r>
              <a:rPr lang="vi-VN" sz="3600" b="1" i="0" dirty="0">
                <a:solidFill>
                  <a:srgbClr val="0000FF"/>
                </a:solidFill>
                <a:effectLst/>
                <a:latin typeface="Times New Roman" panose="02020603050405020304" pitchFamily="18" charset="0"/>
                <a:cs typeface="Times New Roman" panose="02020603050405020304" pitchFamily="18" charset="0"/>
              </a:rPr>
              <a:t>Những việc em đã làm để giữ vệ sinh xung quanh nhà:</a:t>
            </a:r>
            <a:endParaRPr lang="en-US" sz="3600" b="1" i="0" dirty="0">
              <a:solidFill>
                <a:srgbClr val="0000FF"/>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5188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Thật đáng yê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7319" y="152399"/>
            <a:ext cx="15849600" cy="8638421"/>
          </a:xfrm>
          <a:prstGeom prst="rect">
            <a:avLst/>
          </a:prstGeom>
        </p:spPr>
      </p:pic>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10237</TotalTime>
  <Words>391</Words>
  <Application>Microsoft Office PowerPoint</Application>
  <PresentationFormat>Custom</PresentationFormat>
  <Paragraphs>29</Paragraphs>
  <Slides>8</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ACER</cp:lastModifiedBy>
  <cp:revision>1100</cp:revision>
  <dcterms:created xsi:type="dcterms:W3CDTF">2008-09-09T22:52:10Z</dcterms:created>
  <dcterms:modified xsi:type="dcterms:W3CDTF">2024-05-22T00:49:34Z</dcterms:modified>
</cp:coreProperties>
</file>