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2" r:id="rId3"/>
  </p:sldMasterIdLst>
  <p:notesMasterIdLst>
    <p:notesMasterId r:id="rId21"/>
  </p:notesMasterIdLst>
  <p:sldIdLst>
    <p:sldId id="11088447" r:id="rId4"/>
    <p:sldId id="11088452" r:id="rId5"/>
    <p:sldId id="344" r:id="rId6"/>
    <p:sldId id="258" r:id="rId7"/>
    <p:sldId id="11088453" r:id="rId8"/>
    <p:sldId id="11088438" r:id="rId9"/>
    <p:sldId id="11088439" r:id="rId10"/>
    <p:sldId id="11088431" r:id="rId11"/>
    <p:sldId id="11088448" r:id="rId12"/>
    <p:sldId id="11088445" r:id="rId13"/>
    <p:sldId id="11088456" r:id="rId14"/>
    <p:sldId id="11088449" r:id="rId15"/>
    <p:sldId id="11088454" r:id="rId16"/>
    <p:sldId id="11088455" r:id="rId17"/>
    <p:sldId id="11088451" r:id="rId18"/>
    <p:sldId id="11088446" r:id="rId19"/>
    <p:sldId id="34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0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9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4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3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9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7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04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4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4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7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99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2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9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6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FE0DDE-6C8A-4065-A9B2-5AC886D662B7}"/>
              </a:ext>
            </a:extLst>
          </p:cNvPr>
          <p:cNvSpPr txBox="1"/>
          <p:nvPr/>
        </p:nvSpPr>
        <p:spPr>
          <a:xfrm>
            <a:off x="4842932" y="305676"/>
            <a:ext cx="534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9464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98DFF-D95A-48AA-B509-4A84F79A15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3743" y="1218918"/>
            <a:ext cx="312142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3D0B91-86BF-4778-80B5-3FF0D21ABF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1516" y="2804400"/>
            <a:ext cx="7065876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464447"/>
            <a:ext cx="10971832" cy="640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597603" y="1275938"/>
            <a:ext cx="54909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Đ</a:t>
            </a:r>
            <a:r>
              <a:rPr lang="vi-VN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ặc điểm câu kể:</a:t>
            </a:r>
            <a:endParaRPr lang="en-US" sz="3800" dirty="0">
              <a:solidFill>
                <a:srgbClr val="0070C0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Dấu 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kết thúc câu là dấu chấm;</a:t>
            </a:r>
            <a:endParaRPr lang="en-US" sz="3600" dirty="0">
              <a:solidFill>
                <a:srgbClr val="FF1822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rong câu không chứa những từ để hỏi hoặc những từ bộc lộ cảm xúc.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giới thiệu sự vật là câu b vì có từ “là”</a:t>
            </a:r>
            <a:endParaRPr lang="en-US" sz="32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điiểm 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508812" y="1852216"/>
            <a:ext cx="298132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87680" y="1670746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561541" y="1675621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016249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nêu đặc điểm</a:t>
            </a:r>
            <a:endParaRPr lang="en-US" sz="2800" b="1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6" y="2143344"/>
            <a:ext cx="11533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sdt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3515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E39471-84BD-477E-9C23-E93F2BDE3D7C}"/>
              </a:ext>
            </a:extLst>
          </p:cNvPr>
          <p:cNvSpPr txBox="1"/>
          <p:nvPr/>
        </p:nvSpPr>
        <p:spPr>
          <a:xfrm>
            <a:off x="6794858" y="2026692"/>
            <a:ext cx="2394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35CFD0-CFE5-4EFD-AF75-FD9371643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997" y="1795542"/>
            <a:ext cx="33165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60639" y="4071812"/>
            <a:ext cx="5270720" cy="3635584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922903" y="5073176"/>
              <a:ext cx="4665336" cy="76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890817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73487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26291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6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7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3130A-7F67-412E-948D-DF33F1015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2768" y="1688001"/>
            <a:ext cx="331651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556</Words>
  <Application>Microsoft Office PowerPoint</Application>
  <PresentationFormat>Widescreen</PresentationFormat>
  <Paragraphs>80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LNTH-Dinomiko</vt:lpstr>
      <vt:lpstr>Arial</vt:lpstr>
      <vt:lpstr>Arial-Rounded</vt:lpstr>
      <vt:lpstr>Calibri</vt:lpstr>
      <vt:lpstr>Calibri Light</vt:lpstr>
      <vt:lpstr>Coiny</vt:lpstr>
      <vt:lpstr>Nunito black</vt:lpstr>
      <vt:lpstr>Times New Roman</vt:lpstr>
      <vt:lpstr>1_Office Theme</vt:lpstr>
      <vt:lpstr>1_Office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2022-08-26T11:28:00Z</dcterms:created>
  <dcterms:modified xsi:type="dcterms:W3CDTF">2022-09-29T11:36:14Z</dcterms:modified>
</cp:coreProperties>
</file>