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9" r:id="rId2"/>
    <p:sldId id="324" r:id="rId3"/>
    <p:sldId id="331" r:id="rId4"/>
    <p:sldId id="319" r:id="rId5"/>
    <p:sldId id="329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2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3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9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295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2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6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9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0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5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68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facebook.com/huongthaoGADT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93452"/>
            <a:ext cx="10915650" cy="469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412573" y="1478445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>
                <a:latin typeface="Calibri" panose="020F0502020204030204" pitchFamily="34" charset="0"/>
                <a:cs typeface="Calibri" panose="020F0502020204030204" pitchFamily="34" charset="0"/>
              </a:rPr>
              <a:t>… năm…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5F68EB-2711-4074-9AA0-E58542CA5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52" y="1927373"/>
            <a:ext cx="3145637" cy="1062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B41BE-6238-4C90-9437-85E615D6D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784" y="3012508"/>
            <a:ext cx="87241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352800" y="1302341"/>
            <a:ext cx="4876800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tả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âm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biện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90F-D889-4C18-8420-045688993F66}"/>
              </a:ext>
            </a:extLst>
          </p:cNvPr>
          <p:cNvSpPr txBox="1"/>
          <p:nvPr/>
        </p:nvSpPr>
        <p:spPr>
          <a:xfrm>
            <a:off x="3594745" y="315176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hát của Mai trong veo như tiếng chim hót.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101600"/>
            <a:ext cx="12071042" cy="67563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03" y="19507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059085" y="3015425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CE40C7B8-5FA0-43BD-802E-80FA8373E4F7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E5D5E038-CE35-48A9-8416-DDC9FF1A77E8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F3B9F1-E8D0-4F00-9FD3-02BDCFAD9DA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EAF214-0E78-4FAD-A657-BEABF71D05DE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F1D5E6-0DD0-48BB-BD37-AF44E5A98C54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41A4F8-49DA-4C0B-97F1-7C19E2F0E174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5CCA22-A511-48ED-A40D-DCC7284DC75A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DA1CD23-89A4-46A6-A020-AAB1D3BC8DA9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6198C8-F2E1-45D4-9D43-C857D71A35C9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81E02FB-BCD0-4D0F-A1E7-659C6543719A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B66A57-82BA-4D40-9D04-8AFE157AB672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94211-19DD-4BC6-A91F-E8944F84371A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25D836E-50A4-4207-AE8F-C8964AC703F7}"/>
              </a:ext>
            </a:extLst>
          </p:cNvPr>
          <p:cNvSpPr txBox="1"/>
          <p:nvPr/>
        </p:nvSpPr>
        <p:spPr>
          <a:xfrm>
            <a:off x="2769780" y="8114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2204-B27D-450F-B0D6-3B7C58154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40" y="1909272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khác nhau thú vị về nông thôn và thành thị">
            <a:hlinkClick r:id="" action="ppaction://media"/>
            <a:extLst>
              <a:ext uri="{FF2B5EF4-FFF2-40B4-BE49-F238E27FC236}">
                <a16:creationId xmlns:a16="http://schemas.microsoft.com/office/drawing/2014/main" id="{CEC090F6-154F-46C5-BA98-5021D21FD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CC7-EBC6-4A2E-9578-73F6F84D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35F67-5C21-4FEA-9276-B6B904DF2F68}"/>
              </a:ext>
            </a:extLst>
          </p:cNvPr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DC35C-1CFE-4B41-AFA1-18037BB093EA}"/>
              </a:ext>
            </a:extLst>
          </p:cNvPr>
          <p:cNvCxnSpPr>
            <a:cxnSpLocks/>
          </p:cNvCxnSpPr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1473200"/>
            <a:ext cx="12071042" cy="83312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D2D0DCE-AD6D-430E-8C54-5E87D666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2F0013-F7A2-4DC7-A2D4-4A29369D16CA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F2B4EC4-620F-4D66-9BD8-967B2642A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09705-C18E-4637-9F9B-CC2984590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94" y="119660"/>
            <a:ext cx="8369743" cy="26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214AF0F-4B7B-4C3E-A00A-D0C894619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82435"/>
              </p:ext>
            </p:extLst>
          </p:nvPr>
        </p:nvGraphicFramePr>
        <p:xfrm>
          <a:off x="1406867" y="2774183"/>
          <a:ext cx="10170162" cy="3476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9">
                  <a:extLst>
                    <a:ext uri="{9D8B030D-6E8A-4147-A177-3AD203B41FA5}">
                      <a16:colId xmlns:a16="http://schemas.microsoft.com/office/drawing/2014/main" val="2348384162"/>
                    </a:ext>
                  </a:extLst>
                </a:gridCol>
                <a:gridCol w="3896654">
                  <a:extLst>
                    <a:ext uri="{9D8B030D-6E8A-4147-A177-3AD203B41FA5}">
                      <a16:colId xmlns:a16="http://schemas.microsoft.com/office/drawing/2014/main" val="3668161176"/>
                    </a:ext>
                  </a:extLst>
                </a:gridCol>
                <a:gridCol w="3804629">
                  <a:extLst>
                    <a:ext uri="{9D8B030D-6E8A-4147-A177-3AD203B41FA5}">
                      <a16:colId xmlns:a16="http://schemas.microsoft.com/office/drawing/2014/main" val="2628251253"/>
                    </a:ext>
                  </a:extLst>
                </a:gridCol>
              </a:tblGrid>
              <a:tr h="676878">
                <a:tc>
                  <a:txBody>
                    <a:bodyPr/>
                    <a:lstStyle/>
                    <a:p>
                      <a:endParaRPr lang="en-US" sz="30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8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43346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thành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phố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Tấp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nập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828678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thôn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807468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5058A25F-C651-471B-AABE-3241C8C066EF}"/>
              </a:ext>
            </a:extLst>
          </p:cNvPr>
          <p:cNvSpPr/>
          <p:nvPr/>
        </p:nvSpPr>
        <p:spPr>
          <a:xfrm>
            <a:off x="4057650" y="1574800"/>
            <a:ext cx="1400507" cy="937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1B65-B550-4EE0-904C-607235BCF6B0}"/>
              </a:ext>
            </a:extLst>
          </p:cNvPr>
          <p:cNvSpPr txBox="1"/>
          <p:nvPr/>
        </p:nvSpPr>
        <p:spPr>
          <a:xfrm>
            <a:off x="5467350" y="34690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98632B-B840-485D-8411-4716D6ACB23E}"/>
              </a:ext>
            </a:extLst>
          </p:cNvPr>
          <p:cNvSpPr/>
          <p:nvPr/>
        </p:nvSpPr>
        <p:spPr>
          <a:xfrm>
            <a:off x="2877031" y="1006406"/>
            <a:ext cx="1400507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4063E-9986-462E-B22D-84DE19DADD83}"/>
              </a:ext>
            </a:extLst>
          </p:cNvPr>
          <p:cNvSpPr txBox="1"/>
          <p:nvPr/>
        </p:nvSpPr>
        <p:spPr>
          <a:xfrm>
            <a:off x="6162465" y="346417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9C3BC-D918-4D2F-B457-AF83ADC6F76E}"/>
              </a:ext>
            </a:extLst>
          </p:cNvPr>
          <p:cNvSpPr/>
          <p:nvPr/>
        </p:nvSpPr>
        <p:spPr>
          <a:xfrm>
            <a:off x="2245088" y="142722"/>
            <a:ext cx="3607072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4E011-4E96-4D72-BDB9-82BD399DE98B}"/>
              </a:ext>
            </a:extLst>
          </p:cNvPr>
          <p:cNvSpPr txBox="1"/>
          <p:nvPr/>
        </p:nvSpPr>
        <p:spPr>
          <a:xfrm>
            <a:off x="3762070" y="38871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087DE6-E790-4DC2-A8F0-7A3735B29003}"/>
              </a:ext>
            </a:extLst>
          </p:cNvPr>
          <p:cNvSpPr/>
          <p:nvPr/>
        </p:nvSpPr>
        <p:spPr>
          <a:xfrm>
            <a:off x="2931853" y="1757679"/>
            <a:ext cx="3230612" cy="753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13AC9-152F-4F17-9ADA-5AA19392ED67}"/>
              </a:ext>
            </a:extLst>
          </p:cNvPr>
          <p:cNvSpPr txBox="1"/>
          <p:nvPr/>
        </p:nvSpPr>
        <p:spPr>
          <a:xfrm>
            <a:off x="5648020" y="3887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E4DBF2-EC31-4FA6-B885-F19F79457AD4}"/>
              </a:ext>
            </a:extLst>
          </p:cNvPr>
          <p:cNvSpPr/>
          <p:nvPr/>
        </p:nvSpPr>
        <p:spPr>
          <a:xfrm>
            <a:off x="4754880" y="769132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F9AB7-FE3A-404A-AA54-A042FE501993}"/>
              </a:ext>
            </a:extLst>
          </p:cNvPr>
          <p:cNvSpPr txBox="1"/>
          <p:nvPr/>
        </p:nvSpPr>
        <p:spPr>
          <a:xfrm>
            <a:off x="3828153" y="440078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8389DD-021A-4CE9-B64C-144705D6CDB5}"/>
              </a:ext>
            </a:extLst>
          </p:cNvPr>
          <p:cNvSpPr/>
          <p:nvPr/>
        </p:nvSpPr>
        <p:spPr>
          <a:xfrm>
            <a:off x="2287275" y="1052047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13B63-FC17-4E1B-AF80-72B8C422A135}"/>
              </a:ext>
            </a:extLst>
          </p:cNvPr>
          <p:cNvSpPr txBox="1"/>
          <p:nvPr/>
        </p:nvSpPr>
        <p:spPr>
          <a:xfrm>
            <a:off x="5392580" y="442167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E06B440-CDEC-4F82-B702-92BD314DD48B}"/>
              </a:ext>
            </a:extLst>
          </p:cNvPr>
          <p:cNvSpPr/>
          <p:nvPr/>
        </p:nvSpPr>
        <p:spPr>
          <a:xfrm>
            <a:off x="7611417" y="1328438"/>
            <a:ext cx="1060840" cy="95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D91554-B5B1-437C-BB0E-1CA0E3125BFE}"/>
              </a:ext>
            </a:extLst>
          </p:cNvPr>
          <p:cNvSpPr txBox="1"/>
          <p:nvPr/>
        </p:nvSpPr>
        <p:spPr>
          <a:xfrm>
            <a:off x="5458157" y="483733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107D53-A4F1-4A24-98AB-893760A53511}"/>
              </a:ext>
            </a:extLst>
          </p:cNvPr>
          <p:cNvSpPr/>
          <p:nvPr/>
        </p:nvSpPr>
        <p:spPr>
          <a:xfrm>
            <a:off x="6644977" y="1108259"/>
            <a:ext cx="793149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0AFF1-EF40-41C3-B7F2-8CCD2FD59C03}"/>
              </a:ext>
            </a:extLst>
          </p:cNvPr>
          <p:cNvSpPr txBox="1"/>
          <p:nvPr/>
        </p:nvSpPr>
        <p:spPr>
          <a:xfrm>
            <a:off x="6361496" y="484286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F89239-0352-468A-93FB-7B90C4EAF32E}"/>
              </a:ext>
            </a:extLst>
          </p:cNvPr>
          <p:cNvSpPr/>
          <p:nvPr/>
        </p:nvSpPr>
        <p:spPr>
          <a:xfrm>
            <a:off x="7221944" y="745296"/>
            <a:ext cx="997655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F6FFC1-E7B1-4727-91FA-627F181F4F59}"/>
              </a:ext>
            </a:extLst>
          </p:cNvPr>
          <p:cNvSpPr txBox="1"/>
          <p:nvPr/>
        </p:nvSpPr>
        <p:spPr>
          <a:xfrm>
            <a:off x="3883425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5A2B21-567A-42AF-AD8F-FD2E53304764}"/>
              </a:ext>
            </a:extLst>
          </p:cNvPr>
          <p:cNvSpPr/>
          <p:nvPr/>
        </p:nvSpPr>
        <p:spPr>
          <a:xfrm>
            <a:off x="7966470" y="270266"/>
            <a:ext cx="1839095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336BC7-6C10-4FA3-A5FC-A28CFBE17DD5}"/>
              </a:ext>
            </a:extLst>
          </p:cNvPr>
          <p:cNvSpPr txBox="1"/>
          <p:nvPr/>
        </p:nvSpPr>
        <p:spPr>
          <a:xfrm>
            <a:off x="5304246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9F6BA7-3284-436B-B649-909F1011D557}"/>
              </a:ext>
            </a:extLst>
          </p:cNvPr>
          <p:cNvSpPr/>
          <p:nvPr/>
        </p:nvSpPr>
        <p:spPr>
          <a:xfrm>
            <a:off x="6526276" y="1698270"/>
            <a:ext cx="1789450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CE4FB9-7CFD-4109-B14D-7CDAEE893D53}"/>
              </a:ext>
            </a:extLst>
          </p:cNvPr>
          <p:cNvSpPr txBox="1"/>
          <p:nvPr/>
        </p:nvSpPr>
        <p:spPr>
          <a:xfrm>
            <a:off x="6263856" y="540721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1B2C6F-DB1A-4BD6-9A11-8A128421768F}"/>
              </a:ext>
            </a:extLst>
          </p:cNvPr>
          <p:cNvSpPr/>
          <p:nvPr/>
        </p:nvSpPr>
        <p:spPr>
          <a:xfrm>
            <a:off x="6380504" y="60403"/>
            <a:ext cx="1420776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1A45E0-283B-4463-91D9-A1437DF80CFA}"/>
              </a:ext>
            </a:extLst>
          </p:cNvPr>
          <p:cNvSpPr txBox="1"/>
          <p:nvPr/>
        </p:nvSpPr>
        <p:spPr>
          <a:xfrm>
            <a:off x="3895620" y="585159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2760C4F-D624-4D11-8D95-2530ACA4B049}"/>
              </a:ext>
            </a:extLst>
          </p:cNvPr>
          <p:cNvSpPr/>
          <p:nvPr/>
        </p:nvSpPr>
        <p:spPr>
          <a:xfrm>
            <a:off x="7378628" y="52745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3C04EC-E20E-45D6-AD71-E6271FF6C41D}"/>
              </a:ext>
            </a:extLst>
          </p:cNvPr>
          <p:cNvSpPr txBox="1"/>
          <p:nvPr/>
        </p:nvSpPr>
        <p:spPr>
          <a:xfrm>
            <a:off x="4904783" y="584084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DCA5B4E-C926-43B1-96D4-711AFA9CCC51}"/>
              </a:ext>
            </a:extLst>
          </p:cNvPr>
          <p:cNvSpPr/>
          <p:nvPr/>
        </p:nvSpPr>
        <p:spPr>
          <a:xfrm>
            <a:off x="9297856" y="116804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03D1F1-8700-470B-809D-3360538CD979}"/>
              </a:ext>
            </a:extLst>
          </p:cNvPr>
          <p:cNvSpPr txBox="1"/>
          <p:nvPr/>
        </p:nvSpPr>
        <p:spPr>
          <a:xfrm>
            <a:off x="6238948" y="58294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2FCAAC-0A7A-44F5-A446-392CCFAB373A}"/>
              </a:ext>
            </a:extLst>
          </p:cNvPr>
          <p:cNvSpPr txBox="1"/>
          <p:nvPr/>
        </p:nvSpPr>
        <p:spPr>
          <a:xfrm>
            <a:off x="9042069" y="3464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4CE041-41B5-49E0-8660-B6CE596CA89A}"/>
              </a:ext>
            </a:extLst>
          </p:cNvPr>
          <p:cNvSpPr txBox="1"/>
          <p:nvPr/>
        </p:nvSpPr>
        <p:spPr>
          <a:xfrm>
            <a:off x="7878369" y="3930593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10896A-6126-46AB-A06A-A50D553F5FDD}"/>
              </a:ext>
            </a:extLst>
          </p:cNvPr>
          <p:cNvSpPr txBox="1"/>
          <p:nvPr/>
        </p:nvSpPr>
        <p:spPr>
          <a:xfrm>
            <a:off x="9263804" y="3919952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57FB9F-C673-45CA-B84C-3B9B37356731}"/>
              </a:ext>
            </a:extLst>
          </p:cNvPr>
          <p:cNvSpPr txBox="1"/>
          <p:nvPr/>
        </p:nvSpPr>
        <p:spPr>
          <a:xfrm>
            <a:off x="10273700" y="485150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26D4A5-309C-4A43-9491-361975C516A0}"/>
              </a:ext>
            </a:extLst>
          </p:cNvPr>
          <p:cNvSpPr txBox="1"/>
          <p:nvPr/>
        </p:nvSpPr>
        <p:spPr>
          <a:xfrm>
            <a:off x="7824944" y="540303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7F90AD-AA23-4716-8085-0128F6E41B1C}"/>
              </a:ext>
            </a:extLst>
          </p:cNvPr>
          <p:cNvSpPr txBox="1"/>
          <p:nvPr/>
        </p:nvSpPr>
        <p:spPr>
          <a:xfrm>
            <a:off x="9398280" y="538117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A07D64-B4D7-45C7-868D-FFA184BD6C96}"/>
              </a:ext>
            </a:extLst>
          </p:cNvPr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Duy và Lê Tấn)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A84FB9-5622-4FD3-9BC0-10A67E839904}"/>
              </a:ext>
            </a:extLst>
          </p:cNvPr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</a:p>
          <a:p>
            <a:pPr algn="r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Băng Sơn)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114F4-8653-46D4-89BE-1EB19EDFBA0E}"/>
              </a:ext>
            </a:extLst>
          </p:cNvPr>
          <p:cNvCxnSpPr>
            <a:cxnSpLocks/>
          </p:cNvCxnSpPr>
          <p:nvPr/>
        </p:nvCxnSpPr>
        <p:spPr>
          <a:xfrm>
            <a:off x="3606800" y="584958"/>
            <a:ext cx="6197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F9AF6F-BFC0-47AA-878D-174E7BE6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19B3BF-4E70-481B-87FF-D8F8250E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3712877"/>
            <a:ext cx="3981366" cy="2282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C3123-4A69-4EC8-8E91-3882A23DC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662" y="940558"/>
            <a:ext cx="6712278" cy="165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37605-E21F-48A7-9880-C819B5B85179}"/>
              </a:ext>
            </a:extLst>
          </p:cNvPr>
          <p:cNvSpPr txBox="1"/>
          <p:nvPr/>
        </p:nvSpPr>
        <p:spPr>
          <a:xfrm>
            <a:off x="1158240" y="2592717"/>
            <a:ext cx="3773764" cy="152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D4A99C-A286-4B76-ADA4-4BBB7464A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26630"/>
              </p:ext>
            </p:extLst>
          </p:nvPr>
        </p:nvGraphicFramePr>
        <p:xfrm>
          <a:off x="1026160" y="2742214"/>
          <a:ext cx="6712278" cy="24418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491">
                  <a:extLst>
                    <a:ext uri="{9D8B030D-6E8A-4147-A177-3AD203B41FA5}">
                      <a16:colId xmlns:a16="http://schemas.microsoft.com/office/drawing/2014/main" val="3622263867"/>
                    </a:ext>
                  </a:extLst>
                </a:gridCol>
                <a:gridCol w="1677491">
                  <a:extLst>
                    <a:ext uri="{9D8B030D-6E8A-4147-A177-3AD203B41FA5}">
                      <a16:colId xmlns:a16="http://schemas.microsoft.com/office/drawing/2014/main" val="203223239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2110535485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3406110740"/>
                    </a:ext>
                  </a:extLst>
                </a:gridCol>
              </a:tblGrid>
              <a:tr h="987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115839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56584"/>
                  </a:ext>
                </a:extLst>
              </a:tr>
              <a:tr h="6486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chim sáo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31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67851"/>
              </p:ext>
            </p:extLst>
          </p:nvPr>
        </p:nvGraphicFramePr>
        <p:xfrm>
          <a:off x="965200" y="1253330"/>
          <a:ext cx="10586720" cy="4402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ríu ran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cái chợ vừa mở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lớp học vừa tan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 đàn ca liên hoan sắp bắt đầu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400</Words>
  <Application>Microsoft Office PowerPoint</Application>
  <PresentationFormat>Widescreen</PresentationFormat>
  <Paragraphs>81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Gloria Hallelujah</vt:lpstr>
      <vt:lpstr>微软雅黑</vt:lpstr>
      <vt:lpstr>Odibee Sans</vt:lpstr>
      <vt:lpstr>Arial</vt:lpstr>
      <vt:lpstr>Arial-Rounded</vt:lpstr>
      <vt:lpstr>Calibri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2022-08-10T02:25:54Z</dcterms:created>
  <dcterms:modified xsi:type="dcterms:W3CDTF">2022-09-30T07:48:55Z</dcterms:modified>
</cp:coreProperties>
</file>