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32"/>
  </p:notesMasterIdLst>
  <p:sldIdLst>
    <p:sldId id="301" r:id="rId3"/>
    <p:sldId id="285" r:id="rId4"/>
    <p:sldId id="555" r:id="rId5"/>
    <p:sldId id="556" r:id="rId6"/>
    <p:sldId id="557" r:id="rId7"/>
    <p:sldId id="558" r:id="rId8"/>
    <p:sldId id="559" r:id="rId9"/>
    <p:sldId id="560" r:id="rId10"/>
    <p:sldId id="271" r:id="rId11"/>
    <p:sldId id="291" r:id="rId12"/>
    <p:sldId id="294" r:id="rId13"/>
    <p:sldId id="303" r:id="rId14"/>
    <p:sldId id="293" r:id="rId15"/>
    <p:sldId id="304" r:id="rId16"/>
    <p:sldId id="298" r:id="rId17"/>
    <p:sldId id="308" r:id="rId18"/>
    <p:sldId id="306" r:id="rId19"/>
    <p:sldId id="299" r:id="rId20"/>
    <p:sldId id="563" r:id="rId21"/>
    <p:sldId id="561" r:id="rId22"/>
    <p:sldId id="562" r:id="rId23"/>
    <p:sldId id="307" r:id="rId24"/>
    <p:sldId id="564" r:id="rId25"/>
    <p:sldId id="309" r:id="rId26"/>
    <p:sldId id="286" r:id="rId27"/>
    <p:sldId id="275" r:id="rId28"/>
    <p:sldId id="276" r:id="rId29"/>
    <p:sldId id="288" r:id="rId30"/>
    <p:sldId id="290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9A"/>
    <a:srgbClr val="FFFABE"/>
    <a:srgbClr val="FDC477"/>
    <a:srgbClr val="FFF32E"/>
    <a:srgbClr val="C6E9FD"/>
    <a:srgbClr val="CDDC29"/>
    <a:srgbClr val="DFE676"/>
    <a:srgbClr val="88D5E9"/>
    <a:srgbClr val="EEFBFE"/>
    <a:srgbClr val="FA7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29556-BC97-42FD-8C92-EEE6C04BA52A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F8D10A2B-4B42-4CE8-8324-5F91187FF834}">
      <dgm:prSet phldrT="[Text]" custT="1"/>
      <dgm:spPr/>
      <dgm:t>
        <a:bodyPr/>
        <a:lstStyle/>
        <a:p>
          <a:pPr algn="just"/>
          <a:r>
            <a: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ngày có 24 giờ (12 giờ đêm hôm trước đến 12 giờ đêm hôm sau)</a:t>
          </a:r>
          <a:endParaRPr lang="en-US" sz="3600" dirty="0"/>
        </a:p>
      </dgm:t>
    </dgm:pt>
    <dgm:pt modelId="{39D1B8CA-6695-4723-A388-AAEADF13CC74}" type="parTrans" cxnId="{A2D027B5-D2D6-418A-ACBB-327750CC5CB8}">
      <dgm:prSet/>
      <dgm:spPr/>
      <dgm:t>
        <a:bodyPr/>
        <a:lstStyle/>
        <a:p>
          <a:endParaRPr lang="en-US"/>
        </a:p>
      </dgm:t>
    </dgm:pt>
    <dgm:pt modelId="{77F1BAF9-D616-4B41-8F37-E3158238D146}" type="sibTrans" cxnId="{A2D027B5-D2D6-418A-ACBB-327750CC5CB8}">
      <dgm:prSet/>
      <dgm:spPr/>
      <dgm:t>
        <a:bodyPr/>
        <a:lstStyle/>
        <a:p>
          <a:endParaRPr lang="en-US"/>
        </a:p>
      </dgm:t>
    </dgm:pt>
    <dgm:pt modelId="{E8071230-FF7C-4847-8519-CACFA0ED9117}">
      <dgm:prSet phldrT="[Text]" custT="1"/>
      <dgm:spPr/>
      <dgm:t>
        <a:bodyPr/>
        <a:lstStyle/>
        <a:p>
          <a:r>
            <a: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ngày có 5 buổi</a:t>
          </a:r>
          <a:endParaRPr lang="en-US" sz="3600" dirty="0"/>
        </a:p>
      </dgm:t>
    </dgm:pt>
    <dgm:pt modelId="{DD387E3C-5332-45BE-AE04-C53DB9C7822D}" type="parTrans" cxnId="{1503DC25-43F5-43AD-B447-DB31D97B954E}">
      <dgm:prSet/>
      <dgm:spPr/>
      <dgm:t>
        <a:bodyPr/>
        <a:lstStyle/>
        <a:p>
          <a:endParaRPr lang="en-US"/>
        </a:p>
      </dgm:t>
    </dgm:pt>
    <dgm:pt modelId="{3C4993A5-E191-44BA-A125-0B699D04186D}" type="sibTrans" cxnId="{1503DC25-43F5-43AD-B447-DB31D97B954E}">
      <dgm:prSet/>
      <dgm:spPr/>
      <dgm:t>
        <a:bodyPr/>
        <a:lstStyle/>
        <a:p>
          <a:endParaRPr lang="en-US"/>
        </a:p>
      </dgm:t>
    </dgm:pt>
    <dgm:pt modelId="{70928CB4-EAEA-495F-AF47-6F50C7A523E8}">
      <dgm:prSet phldrT="[Text]" custT="1"/>
      <dgm:spPr/>
      <dgm:t>
        <a:bodyPr/>
        <a:lstStyle/>
        <a:p>
          <a:r>
            <a:rPr lang="vi-VN" sz="3600" dirty="0">
              <a:solidFill>
                <a:schemeClr val="tx1"/>
              </a:solidFill>
              <a:latin typeface="+mj-lt"/>
            </a:rPr>
            <a:t>1 giờ = 60 phút</a:t>
          </a:r>
          <a:endParaRPr lang="en-US" sz="3600" dirty="0">
            <a:solidFill>
              <a:schemeClr val="tx1"/>
            </a:solidFill>
            <a:latin typeface="+mj-lt"/>
          </a:endParaRPr>
        </a:p>
      </dgm:t>
    </dgm:pt>
    <dgm:pt modelId="{10D6BF27-3D2C-4057-8231-E9D2428D0FC8}" type="parTrans" cxnId="{65D5FEBF-8A22-4AF8-A7EA-77A26AE24684}">
      <dgm:prSet/>
      <dgm:spPr/>
      <dgm:t>
        <a:bodyPr/>
        <a:lstStyle/>
        <a:p>
          <a:endParaRPr lang="en-US"/>
        </a:p>
      </dgm:t>
    </dgm:pt>
    <dgm:pt modelId="{EEA8C734-1CB2-4F29-96B7-7700D1EDFA25}" type="sibTrans" cxnId="{65D5FEBF-8A22-4AF8-A7EA-77A26AE24684}">
      <dgm:prSet/>
      <dgm:spPr/>
      <dgm:t>
        <a:bodyPr/>
        <a:lstStyle/>
        <a:p>
          <a:endParaRPr lang="en-US"/>
        </a:p>
      </dgm:t>
    </dgm:pt>
    <dgm:pt modelId="{413DC233-8C58-4C0D-A614-E9A67C740B1A}" type="pres">
      <dgm:prSet presAssocID="{98129556-BC97-42FD-8C92-EEE6C04BA52A}" presName="linearFlow" presStyleCnt="0">
        <dgm:presLayoutVars>
          <dgm:dir/>
          <dgm:resizeHandles val="exact"/>
        </dgm:presLayoutVars>
      </dgm:prSet>
      <dgm:spPr/>
    </dgm:pt>
    <dgm:pt modelId="{85A607FB-09A5-4D0A-8530-86FB3E19D301}" type="pres">
      <dgm:prSet presAssocID="{F8D10A2B-4B42-4CE8-8324-5F91187FF834}" presName="composite" presStyleCnt="0"/>
      <dgm:spPr/>
    </dgm:pt>
    <dgm:pt modelId="{96DD57FB-7E72-415B-A56C-9CC253A03AF2}" type="pres">
      <dgm:prSet presAssocID="{F8D10A2B-4B42-4CE8-8324-5F91187FF834}" presName="imgShp" presStyleLbl="fgImgPlace1" presStyleIdx="0" presStyleCnt="3" custLinFactNeighborX="-77735" custLinFactNeighborY="653"/>
      <dgm:spPr/>
    </dgm:pt>
    <dgm:pt modelId="{32849A45-443D-49F5-9D73-1CD5F03AEEF8}" type="pres">
      <dgm:prSet presAssocID="{F8D10A2B-4B42-4CE8-8324-5F91187FF834}" presName="txShp" presStyleLbl="node1" presStyleIdx="0" presStyleCnt="3" custScaleX="121780" custLinFactNeighborX="-5639" custLinFactNeighborY="1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18678-25EB-40BD-9A72-59FD132889B1}" type="pres">
      <dgm:prSet presAssocID="{77F1BAF9-D616-4B41-8F37-E3158238D146}" presName="spacing" presStyleCnt="0"/>
      <dgm:spPr/>
    </dgm:pt>
    <dgm:pt modelId="{FE563684-D340-4A69-8009-C0796BAC904A}" type="pres">
      <dgm:prSet presAssocID="{E8071230-FF7C-4847-8519-CACFA0ED9117}" presName="composite" presStyleCnt="0"/>
      <dgm:spPr/>
    </dgm:pt>
    <dgm:pt modelId="{A08A7217-2BB2-425D-B8A8-53E8D4C5A6FF}" type="pres">
      <dgm:prSet presAssocID="{E8071230-FF7C-4847-8519-CACFA0ED9117}" presName="imgShp" presStyleLbl="fgImgPlace1" presStyleIdx="1" presStyleCnt="3" custLinFactNeighborX="-19266" custLinFactNeighborY="0"/>
      <dgm:spPr/>
    </dgm:pt>
    <dgm:pt modelId="{9327F3A6-6CDC-4BC5-BFAC-7536BF6CCDEA}" type="pres">
      <dgm:prSet presAssocID="{E8071230-FF7C-4847-8519-CACFA0ED9117}" presName="txShp" presStyleLbl="node1" presStyleIdx="1" presStyleCnt="3" custScaleX="116323" custLinFactNeighborX="3656" custLinFactNeighborY="3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844B3-C6D4-4269-8487-73D8C75263F1}" type="pres">
      <dgm:prSet presAssocID="{3C4993A5-E191-44BA-A125-0B699D04186D}" presName="spacing" presStyleCnt="0"/>
      <dgm:spPr/>
    </dgm:pt>
    <dgm:pt modelId="{069C0A01-9C4F-4EEA-B8F5-5DED04F83736}" type="pres">
      <dgm:prSet presAssocID="{70928CB4-EAEA-495F-AF47-6F50C7A523E8}" presName="composite" presStyleCnt="0"/>
      <dgm:spPr/>
    </dgm:pt>
    <dgm:pt modelId="{990F1604-E9F6-4341-BC91-513116408080}" type="pres">
      <dgm:prSet presAssocID="{70928CB4-EAEA-495F-AF47-6F50C7A523E8}" presName="imgShp" presStyleLbl="fgImgPlace1" presStyleIdx="2" presStyleCnt="3" custLinFactNeighborX="80315" custLinFactNeighborY="-1311"/>
      <dgm:spPr/>
    </dgm:pt>
    <dgm:pt modelId="{09A1D4CE-340A-4053-A8D5-2E714E638731}" type="pres">
      <dgm:prSet presAssocID="{70928CB4-EAEA-495F-AF47-6F50C7A523E8}" presName="txShp" presStyleLbl="node1" presStyleIdx="2" presStyleCnt="3" custScaleX="103583" custLinFactNeighborX="17565" custLinFactNeighborY="-13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D5FEBF-8A22-4AF8-A7EA-77A26AE24684}" srcId="{98129556-BC97-42FD-8C92-EEE6C04BA52A}" destId="{70928CB4-EAEA-495F-AF47-6F50C7A523E8}" srcOrd="2" destOrd="0" parTransId="{10D6BF27-3D2C-4057-8231-E9D2428D0FC8}" sibTransId="{EEA8C734-1CB2-4F29-96B7-7700D1EDFA25}"/>
    <dgm:cxn modelId="{7DFE7AD0-0BBB-4E24-BB58-96FC3B45DE20}" type="presOf" srcId="{E8071230-FF7C-4847-8519-CACFA0ED9117}" destId="{9327F3A6-6CDC-4BC5-BFAC-7536BF6CCDEA}" srcOrd="0" destOrd="0" presId="urn:microsoft.com/office/officeart/2005/8/layout/vList3"/>
    <dgm:cxn modelId="{0DA0C237-CECD-42D1-9907-D3AAA31A8D89}" type="presOf" srcId="{70928CB4-EAEA-495F-AF47-6F50C7A523E8}" destId="{09A1D4CE-340A-4053-A8D5-2E714E638731}" srcOrd="0" destOrd="0" presId="urn:microsoft.com/office/officeart/2005/8/layout/vList3"/>
    <dgm:cxn modelId="{85A06522-049A-4108-BDA5-DDE55AAC7AF6}" type="presOf" srcId="{F8D10A2B-4B42-4CE8-8324-5F91187FF834}" destId="{32849A45-443D-49F5-9D73-1CD5F03AEEF8}" srcOrd="0" destOrd="0" presId="urn:microsoft.com/office/officeart/2005/8/layout/vList3"/>
    <dgm:cxn modelId="{1503DC25-43F5-43AD-B447-DB31D97B954E}" srcId="{98129556-BC97-42FD-8C92-EEE6C04BA52A}" destId="{E8071230-FF7C-4847-8519-CACFA0ED9117}" srcOrd="1" destOrd="0" parTransId="{DD387E3C-5332-45BE-AE04-C53DB9C7822D}" sibTransId="{3C4993A5-E191-44BA-A125-0B699D04186D}"/>
    <dgm:cxn modelId="{4C149259-961F-4CA7-B445-E4C0A74AA212}" type="presOf" srcId="{98129556-BC97-42FD-8C92-EEE6C04BA52A}" destId="{413DC233-8C58-4C0D-A614-E9A67C740B1A}" srcOrd="0" destOrd="0" presId="urn:microsoft.com/office/officeart/2005/8/layout/vList3"/>
    <dgm:cxn modelId="{A2D027B5-D2D6-418A-ACBB-327750CC5CB8}" srcId="{98129556-BC97-42FD-8C92-EEE6C04BA52A}" destId="{F8D10A2B-4B42-4CE8-8324-5F91187FF834}" srcOrd="0" destOrd="0" parTransId="{39D1B8CA-6695-4723-A388-AAEADF13CC74}" sibTransId="{77F1BAF9-D616-4B41-8F37-E3158238D146}"/>
    <dgm:cxn modelId="{29C3D25C-7EB1-46FE-9B89-C71C8253B793}" type="presParOf" srcId="{413DC233-8C58-4C0D-A614-E9A67C740B1A}" destId="{85A607FB-09A5-4D0A-8530-86FB3E19D301}" srcOrd="0" destOrd="0" presId="urn:microsoft.com/office/officeart/2005/8/layout/vList3"/>
    <dgm:cxn modelId="{1AD90C9E-64CB-4651-A8CB-546CBB0F87DB}" type="presParOf" srcId="{85A607FB-09A5-4D0A-8530-86FB3E19D301}" destId="{96DD57FB-7E72-415B-A56C-9CC253A03AF2}" srcOrd="0" destOrd="0" presId="urn:microsoft.com/office/officeart/2005/8/layout/vList3"/>
    <dgm:cxn modelId="{2A243DAD-6697-4D6D-9BA2-F6F5ADCEE8BD}" type="presParOf" srcId="{85A607FB-09A5-4D0A-8530-86FB3E19D301}" destId="{32849A45-443D-49F5-9D73-1CD5F03AEEF8}" srcOrd="1" destOrd="0" presId="urn:microsoft.com/office/officeart/2005/8/layout/vList3"/>
    <dgm:cxn modelId="{E7DDAAA0-0DFE-40EC-901C-FB4FFB60C031}" type="presParOf" srcId="{413DC233-8C58-4C0D-A614-E9A67C740B1A}" destId="{48E18678-25EB-40BD-9A72-59FD132889B1}" srcOrd="1" destOrd="0" presId="urn:microsoft.com/office/officeart/2005/8/layout/vList3"/>
    <dgm:cxn modelId="{7FD750C2-5235-42DD-BE86-BF1EDD780171}" type="presParOf" srcId="{413DC233-8C58-4C0D-A614-E9A67C740B1A}" destId="{FE563684-D340-4A69-8009-C0796BAC904A}" srcOrd="2" destOrd="0" presId="urn:microsoft.com/office/officeart/2005/8/layout/vList3"/>
    <dgm:cxn modelId="{125BAC19-A4B2-4455-B691-021A029910B7}" type="presParOf" srcId="{FE563684-D340-4A69-8009-C0796BAC904A}" destId="{A08A7217-2BB2-425D-B8A8-53E8D4C5A6FF}" srcOrd="0" destOrd="0" presId="urn:microsoft.com/office/officeart/2005/8/layout/vList3"/>
    <dgm:cxn modelId="{739D1CF4-1278-48A3-8F67-238C1FE6DBA1}" type="presParOf" srcId="{FE563684-D340-4A69-8009-C0796BAC904A}" destId="{9327F3A6-6CDC-4BC5-BFAC-7536BF6CCDEA}" srcOrd="1" destOrd="0" presId="urn:microsoft.com/office/officeart/2005/8/layout/vList3"/>
    <dgm:cxn modelId="{EF9F62E4-2A0C-432C-9384-65256462B27D}" type="presParOf" srcId="{413DC233-8C58-4C0D-A614-E9A67C740B1A}" destId="{E4F844B3-C6D4-4269-8487-73D8C75263F1}" srcOrd="3" destOrd="0" presId="urn:microsoft.com/office/officeart/2005/8/layout/vList3"/>
    <dgm:cxn modelId="{D8FB09B4-02F2-4660-8C5E-FF2A8A2FC41E}" type="presParOf" srcId="{413DC233-8C58-4C0D-A614-E9A67C740B1A}" destId="{069C0A01-9C4F-4EEA-B8F5-5DED04F83736}" srcOrd="4" destOrd="0" presId="urn:microsoft.com/office/officeart/2005/8/layout/vList3"/>
    <dgm:cxn modelId="{A14E4C9C-8109-40A5-AA7C-3BB85283BF27}" type="presParOf" srcId="{069C0A01-9C4F-4EEA-B8F5-5DED04F83736}" destId="{990F1604-E9F6-4341-BC91-513116408080}" srcOrd="0" destOrd="0" presId="urn:microsoft.com/office/officeart/2005/8/layout/vList3"/>
    <dgm:cxn modelId="{5C0CF1F7-E385-443C-9544-B172DF5515EB}" type="presParOf" srcId="{069C0A01-9C4F-4EEA-B8F5-5DED04F83736}" destId="{09A1D4CE-340A-4053-A8D5-2E714E63873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49A45-443D-49F5-9D73-1CD5F03AEEF8}">
      <dsp:nvSpPr>
        <dsp:cNvPr id="0" name=""/>
        <dsp:cNvSpPr/>
      </dsp:nvSpPr>
      <dsp:spPr>
        <a:xfrm rot="10800000">
          <a:off x="636555" y="29783"/>
          <a:ext cx="8952539" cy="150628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232" tIns="137160" rIns="256032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ngày có 24 giờ (12 giờ đêm hôm trước đến 12 giờ đêm hôm sau)</a:t>
          </a:r>
          <a:endParaRPr lang="en-US" sz="3600" kern="1200" dirty="0"/>
        </a:p>
      </dsp:txBody>
      <dsp:txXfrm rot="10800000">
        <a:off x="1013127" y="29783"/>
        <a:ext cx="8575967" cy="1506289"/>
      </dsp:txXfrm>
    </dsp:sp>
    <dsp:sp modelId="{96DD57FB-7E72-415B-A56C-9CC253A03AF2}">
      <dsp:nvSpPr>
        <dsp:cNvPr id="0" name=""/>
        <dsp:cNvSpPr/>
      </dsp:nvSpPr>
      <dsp:spPr>
        <a:xfrm>
          <a:off x="0" y="10096"/>
          <a:ext cx="1506289" cy="1506289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7F3A6-6CDC-4BC5-BFAC-7536BF6CCDEA}">
      <dsp:nvSpPr>
        <dsp:cNvPr id="0" name=""/>
        <dsp:cNvSpPr/>
      </dsp:nvSpPr>
      <dsp:spPr>
        <a:xfrm rot="10800000">
          <a:off x="1597031" y="2005338"/>
          <a:ext cx="8551373" cy="1506289"/>
        </a:xfrm>
        <a:prstGeom prst="homePlat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232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ngày có 5 buổi</a:t>
          </a:r>
          <a:endParaRPr lang="en-US" sz="3600" kern="1200" dirty="0"/>
        </a:p>
      </dsp:txBody>
      <dsp:txXfrm rot="10800000">
        <a:off x="1973603" y="2005338"/>
        <a:ext cx="8174801" cy="1506289"/>
      </dsp:txXfrm>
    </dsp:sp>
    <dsp:sp modelId="{A08A7217-2BB2-425D-B8A8-53E8D4C5A6FF}">
      <dsp:nvSpPr>
        <dsp:cNvPr id="0" name=""/>
        <dsp:cNvSpPr/>
      </dsp:nvSpPr>
      <dsp:spPr>
        <a:xfrm>
          <a:off x="884902" y="1956188"/>
          <a:ext cx="1506289" cy="1506289"/>
        </a:xfrm>
        <a:prstGeom prst="ellipse">
          <a:avLst/>
        </a:prstGeom>
        <a:solidFill>
          <a:schemeClr val="accent4">
            <a:tint val="50000"/>
            <a:hueOff val="5394097"/>
            <a:satOff val="-25103"/>
            <a:lumOff val="-1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1D4CE-340A-4053-A8D5-2E714E638731}">
      <dsp:nvSpPr>
        <dsp:cNvPr id="0" name=""/>
        <dsp:cNvSpPr/>
      </dsp:nvSpPr>
      <dsp:spPr>
        <a:xfrm rot="10800000">
          <a:off x="3321965" y="3892399"/>
          <a:ext cx="7614804" cy="1506289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232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dirty="0">
              <a:solidFill>
                <a:schemeClr val="tx1"/>
              </a:solidFill>
              <a:latin typeface="+mj-lt"/>
            </a:rPr>
            <a:t>1 giờ = 60 phút</a:t>
          </a:r>
          <a:endParaRPr lang="en-US" sz="3600" kern="1200" dirty="0">
            <a:solidFill>
              <a:schemeClr val="tx1"/>
            </a:solidFill>
            <a:latin typeface="+mj-lt"/>
          </a:endParaRPr>
        </a:p>
      </dsp:txBody>
      <dsp:txXfrm rot="10800000">
        <a:off x="3698537" y="3892399"/>
        <a:ext cx="7238232" cy="1506289"/>
      </dsp:txXfrm>
    </dsp:sp>
    <dsp:sp modelId="{990F1604-E9F6-4341-BC91-513116408080}">
      <dsp:nvSpPr>
        <dsp:cNvPr id="0" name=""/>
        <dsp:cNvSpPr/>
      </dsp:nvSpPr>
      <dsp:spPr>
        <a:xfrm>
          <a:off x="2619023" y="3892369"/>
          <a:ext cx="1506289" cy="1506289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16291-63D8-43B9-8610-3F53FCAE140B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E515-FDFD-481F-B3DA-9DB7156D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0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0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1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1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23F5DE-3C57-5674-CD53-FFC206576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2DD258-3566-51D2-419B-EFBB594D8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D5C0B9-DB5B-C649-65D0-4F6AB37D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0189DD-FDFE-D17E-3F37-46D02AC0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6F0AFA-1C0E-B67A-7BE4-F11220DE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857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E00CE-1ABA-DB44-5083-75639A99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EA2D31-67E0-DA1F-C6DE-100D3237A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1F3B2B-9869-4451-206B-928FCAA62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8203E-26E6-BE72-81DD-F9C02A76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36CFB7-7A9A-E247-A4A8-A307A585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74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5A689-AA21-1997-4405-E43B706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E1E583-A8F6-5CDD-BFDD-97274E63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D53A10-445B-77B0-DA86-C256B593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163FEA-4BAC-9484-AF84-2DCB8654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424136-E6E0-DD85-6065-A54B10CC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40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801B7-243F-3269-FA76-892B4FA6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45F0E-B73A-594C-3D1D-27168DDDF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9CFA38-07B1-B3CE-8790-70958F3D0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435844-6D13-32B3-F79A-487143E4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4BCD2D-7ADF-6C00-55DF-73F50243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15704F-297E-D63E-AE89-CA6B93FF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222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BB78D-5FF8-D028-940D-741BC3FF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33A865-986F-FA92-DB6B-60C4244C2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48DCF5-2D8E-958C-5426-8C8B359B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BC69F5-3958-2F72-F40F-88D5FD25A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5EB083-46F3-59B6-B547-D0EBBE329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052D56-152E-FBC3-0161-2F22A012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2E60CB2-F0BF-AB35-71F5-6AFE382B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87CE50-F02F-D21F-E06D-17005009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38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7AAC5-4E34-8CFA-906D-E669D1E3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EB70CF5-2AEC-B39A-D79F-65D127B5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DF3A1E-A92E-6532-C4F0-0ACB1866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084399-ED99-B1E6-F692-E82FE997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61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DB1035-34EC-17A5-2F9D-561397750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CC54ADF-8D49-B103-43A6-7938458D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B096EB-49BE-3E87-B0CE-95BA5E78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62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6FAE9-A9A9-5037-36E7-7D704E24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0FCE8A-840D-3047-4ACC-97C1F13E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BFA148-73DD-6F6C-C200-33FEC7398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410AD0-A738-49AD-4067-FA955C32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2CA767-4DE6-33B1-AC0C-FC9CE3CA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D50E9-E818-B0BD-B4AC-27A04985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56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61D15-CFEC-45BF-F038-7D9D8AC1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9D42C3-1662-31C5-40C0-B831C99D90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830D7-059D-633A-915A-523959190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CB11CF-1FF4-0152-7059-9C5B0825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4D5F13-6AF7-98CC-6020-1A513BBE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2C4337-6E6D-CFCE-074D-C4248979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68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D6B79C-5A10-0BDA-0D5A-7ABD3010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A33D9-DB97-377F-5803-C76F9A1C3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8AE35C-8C19-3441-8052-3A7DA831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50BF0F-0B5C-AB7A-D95C-6FAFCD76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DB68C6-44F4-7112-16FA-9F105D2D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54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E20AB9-F1EE-4B76-6B1E-3CB606B5A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37D7E6-6756-AD21-E799-C074E3493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AADC9E-82DB-6275-C02D-9713DF32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BD40F-5104-C167-E079-78A960A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BB27EB-766C-BB83-8366-FB0D6390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5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12" r:id="rId19"/>
    <p:sldLayoutId id="214748371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BA3B94B-8202-6E68-AED7-46BCF717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3C4374-6580-553B-51BB-3A166C803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2FF2A-A5BD-66AF-1F62-0A7D38A48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2974-F7A5-48C4-A869-20954CED40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DA68C1-E9B6-5540-D596-E1EADC163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B67269-844D-6C02-FAC3-1894E1372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C87E7-E147-410C-ADEA-8FDC26763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1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23.gif"/><Relationship Id="rId5" Type="http://schemas.openxmlformats.org/officeDocument/2006/relationships/audio" Target="../media/audio5.wav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2.gif"/><Relationship Id="rId4" Type="http://schemas.openxmlformats.org/officeDocument/2006/relationships/audio" Target="../media/audio5.wav"/><Relationship Id="rId9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22.g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2.gif"/><Relationship Id="rId4" Type="http://schemas.openxmlformats.org/officeDocument/2006/relationships/audio" Target="../media/audio5.wav"/><Relationship Id="rId9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993">
            <a:off x="6196625" y="3113523"/>
            <a:ext cx="2524291" cy="3314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CAD41B-B9C5-4CF3-8F8F-910412813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052">
            <a:off x="4545739" y="3180254"/>
            <a:ext cx="2356684" cy="329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821" y="4280784"/>
            <a:ext cx="9144001" cy="2577216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4103982" y="6051261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8" name="WordArt 3">
            <a:extLst>
              <a:ext uri="{FF2B5EF4-FFF2-40B4-BE49-F238E27FC236}">
                <a16:creationId xmlns:a16="http://schemas.microsoft.com/office/drawing/2014/main" xmlns="" id="{DF385B79-D8E0-44BA-BF32-E1222FC9BE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31331" y="261029"/>
            <a:ext cx="4700588" cy="617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vi-VN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7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3">
            <a:extLst>
              <a:ext uri="{FF2B5EF4-FFF2-40B4-BE49-F238E27FC236}">
                <a16:creationId xmlns:a16="http://schemas.microsoft.com/office/drawing/2014/main" xmlns="" id="{C7A4053B-9F4F-405B-9C5B-9D45E4510E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73528" y="1030552"/>
            <a:ext cx="4216194" cy="5664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</a:p>
        </p:txBody>
      </p:sp>
      <p:pic>
        <p:nvPicPr>
          <p:cNvPr id="21" name="1">
            <a:extLst>
              <a:ext uri="{FF2B5EF4-FFF2-40B4-BE49-F238E27FC236}">
                <a16:creationId xmlns:a16="http://schemas.microsoft.com/office/drawing/2014/main" xmlns="" id="{6B8D856D-157A-4257-A113-118B50242E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869710"/>
            <a:ext cx="3176425" cy="19882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D470DE5-E6AE-4526-B76A-6DBF2B9BC2C0}"/>
              </a:ext>
            </a:extLst>
          </p:cNvPr>
          <p:cNvSpPr txBox="1"/>
          <p:nvPr/>
        </p:nvSpPr>
        <p:spPr>
          <a:xfrm>
            <a:off x="4750714" y="6348852"/>
            <a:ext cx="520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2BEECD-6C17-4927-99C6-5DDE37186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46" y="-294563"/>
            <a:ext cx="1947538" cy="194753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72534" y="1594148"/>
            <a:ext cx="9987288" cy="1638658"/>
            <a:chOff x="334858" y="1681238"/>
            <a:chExt cx="7973119" cy="1638658"/>
          </a:xfrm>
        </p:grpSpPr>
        <p:sp>
          <p:nvSpPr>
            <p:cNvPr id="27" name="Flowchart: Alternate Process 26"/>
            <p:cNvSpPr/>
            <p:nvPr/>
          </p:nvSpPr>
          <p:spPr>
            <a:xfrm>
              <a:off x="1384129" y="1964823"/>
              <a:ext cx="6923848" cy="1355073"/>
            </a:xfrm>
            <a:prstGeom prst="flowChartAlternateProces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1540845" y="1980447"/>
              <a:ext cx="6627795" cy="1183639"/>
            </a:xfrm>
            <a:prstGeom prst="flowChartAlternateProcess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Ngày - giờ, giờ - phút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1) </a:t>
              </a:r>
            </a:p>
          </p:txBody>
        </p:sp>
        <p:sp>
          <p:nvSpPr>
            <p:cNvPr id="28" name="Flowchart: Punched Tape 27"/>
            <p:cNvSpPr/>
            <p:nvPr/>
          </p:nvSpPr>
          <p:spPr>
            <a:xfrm>
              <a:off x="334858" y="1681238"/>
              <a:ext cx="2031342" cy="1136077"/>
            </a:xfrm>
            <a:prstGeom prst="flowChartPunchedTap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241" y="1859656"/>
              <a:ext cx="1567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r>
                <a: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17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n30">
            <a:extLst>
              <a:ext uri="{FF2B5EF4-FFF2-40B4-BE49-F238E27FC236}">
                <a16:creationId xmlns:a16="http://schemas.microsoft.com/office/drawing/2014/main" xmlns="" id="{2B59FE30-A442-EB8C-1E57-BC8730EEF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1" y="0"/>
            <a:ext cx="38639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1">
            <a:extLst>
              <a:ext uri="{FF2B5EF4-FFF2-40B4-BE49-F238E27FC236}">
                <a16:creationId xmlns:a16="http://schemas.microsoft.com/office/drawing/2014/main" xmlns="" id="{C992D5A2-A93C-4695-554B-082008DE73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74871">
            <a:off x="1690688" y="2719388"/>
            <a:ext cx="8153400" cy="2209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</a:t>
            </a:r>
            <a:r>
              <a:rPr lang="vi-VN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 VÀNG</a:t>
            </a:r>
            <a:endParaRPr kumimoji="0" lang="en-US" sz="3600" b="0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ELLS7">
            <a:extLst>
              <a:ext uri="{FF2B5EF4-FFF2-40B4-BE49-F238E27FC236}">
                <a16:creationId xmlns:a16="http://schemas.microsoft.com/office/drawing/2014/main" xmlns="" id="{31F5326B-84FD-C6A9-70E0-DF9B72368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114801"/>
            <a:ext cx="1676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EDBELL">
            <a:extLst>
              <a:ext uri="{FF2B5EF4-FFF2-40B4-BE49-F238E27FC236}">
                <a16:creationId xmlns:a16="http://schemas.microsoft.com/office/drawing/2014/main" xmlns="" id="{71DAD8D2-7055-18F9-3660-5DEE5D96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2192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36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A6714AF8-5D2E-5550-ED69-E75552068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612" y="932458"/>
            <a:ext cx="8119624" cy="105310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đáp</a:t>
            </a:r>
            <a:r>
              <a:rPr kumimoji="0" lang="vi-VN" altLang="en-US" sz="3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án đúng cho câu hỏi sau: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600" b="1" dirty="0">
                <a:solidFill>
                  <a:srgbClr val="000000"/>
                </a:solidFill>
              </a:rPr>
              <a:t>Một ngày có mấy buổi?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075" name="Group 51">
            <a:extLst>
              <a:ext uri="{FF2B5EF4-FFF2-40B4-BE49-F238E27FC236}">
                <a16:creationId xmlns:a16="http://schemas.microsoft.com/office/drawing/2014/main" xmlns="" id="{534C6986-8F6C-F54D-EE77-4E44B051EBDE}"/>
              </a:ext>
            </a:extLst>
          </p:cNvPr>
          <p:cNvGrpSpPr>
            <a:grpSpLocks/>
          </p:cNvGrpSpPr>
          <p:nvPr/>
        </p:nvGrpSpPr>
        <p:grpSpPr bwMode="auto">
          <a:xfrm>
            <a:off x="1188308" y="-4763"/>
            <a:ext cx="320675" cy="6858001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2307217-067F-7706-E27A-328F8BE12ED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5" name="Rectangle 10">
              <a:extLst>
                <a:ext uri="{FF2B5EF4-FFF2-40B4-BE49-F238E27FC236}">
                  <a16:creationId xmlns:a16="http://schemas.microsoft.com/office/drawing/2014/main" xmlns="" id="{1BEDF129-4D83-AF7A-882C-417DB3860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EEAE50F-D513-9FDF-D064-49C0AA6681B6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2547DDA1-8AA6-DC76-859D-E37256D21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982" y="2453139"/>
            <a:ext cx="4677074" cy="80010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AB4EF9BB-B4CF-851F-4366-34B88D0D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71" y="2756072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C3BF1A85-61B6-954D-2542-A9F754E6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21" y="2529925"/>
            <a:ext cx="1500187" cy="800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30337210-8EED-E891-546E-E82448B23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320" y="26410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4FC17740-E34B-6432-5A9E-95C0F9253D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18546" y="278147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18149A71-066A-B5CD-C5FE-F400C9D0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9" y="3834377"/>
            <a:ext cx="4762797" cy="80009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F03FE1EE-AF35-B84D-33B7-9E9C8C97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69" y="4054540"/>
            <a:ext cx="593726" cy="38947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5290FE65-A93F-9ADA-645F-181C6F48C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21" y="3835465"/>
            <a:ext cx="1500187" cy="88997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8791AD16-A127-544B-69EE-AE0D49F2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845" y="3894202"/>
            <a:ext cx="817562" cy="68025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099AD518-4363-4F87-9829-55FC1FA0E3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0446" y="4060888"/>
            <a:ext cx="460375" cy="43000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6D6C4083-A019-0C6E-0C09-65CC4DD8C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8" y="5344077"/>
            <a:ext cx="4762798" cy="7207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600" b="1" dirty="0">
                <a:solidFill>
                  <a:srgbClr val="FFFFFF"/>
                </a:solidFill>
              </a:rPr>
              <a:t>5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37" descr="Blue_chapterlist">
            <a:extLst>
              <a:ext uri="{FF2B5EF4-FFF2-40B4-BE49-F238E27FC236}">
                <a16:creationId xmlns:a16="http://schemas.microsoft.com/office/drawing/2014/main" xmlns="" id="{C7E6DE6D-BEF8-70B7-1A9F-1F715E1F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19" y="5569002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>
            <a:extLst>
              <a:ext uri="{FF2B5EF4-FFF2-40B4-BE49-F238E27FC236}">
                <a16:creationId xmlns:a16="http://schemas.microsoft.com/office/drawing/2014/main" xmlns="" id="{B31E14F5-E8E8-93C5-1077-628F6046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21" y="5346752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48CFF0C0-DB84-1134-1598-A340F4F79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720" y="5419777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xmlns="" id="{057A081E-59CA-5A9E-CFFE-E9C7716F9B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4096" y="5532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8220" name="WordArt 28">
            <a:extLst>
              <a:ext uri="{FF2B5EF4-FFF2-40B4-BE49-F238E27FC236}">
                <a16:creationId xmlns:a16="http://schemas.microsoft.com/office/drawing/2014/main" xmlns="" id="{CB7C3B19-2CB9-B132-1DA2-1CD4469999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7720" y="1170710"/>
            <a:ext cx="8826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C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â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u </a:t>
            </a: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1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3097" name="Picture 29" descr="Picture1">
            <a:extLst>
              <a:ext uri="{FF2B5EF4-FFF2-40B4-BE49-F238E27FC236}">
                <a16:creationId xmlns:a16="http://schemas.microsoft.com/office/drawing/2014/main" xmlns="" id="{7A964C9E-E214-B967-1728-F054E9914B62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20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WordArt 30">
            <a:extLst>
              <a:ext uri="{FF2B5EF4-FFF2-40B4-BE49-F238E27FC236}">
                <a16:creationId xmlns:a16="http://schemas.microsoft.com/office/drawing/2014/main" xmlns="" id="{D109CA2A-653C-2410-EDBD-234DA4F2DC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9833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CHUÔNG</a:t>
            </a:r>
            <a:r>
              <a:rPr kumimoji="0" lang="vi-VN" sz="3600" b="0" i="0" u="none" strike="noStrike" kern="10" cap="none" spc="0" normalizeH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9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AC9B773-ACEB-7285-345B-9A4439916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94" y="-185738"/>
            <a:ext cx="1347788" cy="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WordArt 35">
            <a:extLst>
              <a:ext uri="{FF2B5EF4-FFF2-40B4-BE49-F238E27FC236}">
                <a16:creationId xmlns:a16="http://schemas.microsoft.com/office/drawing/2014/main" xmlns="" id="{09E425B1-7835-ED2F-51B6-509629CDE5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6755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1" name="WordArt 36">
            <a:extLst>
              <a:ext uri="{FF2B5EF4-FFF2-40B4-BE49-F238E27FC236}">
                <a16:creationId xmlns:a16="http://schemas.microsoft.com/office/drawing/2014/main" xmlns="" id="{E776649B-051D-DEF6-DB74-86EC125830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6755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WordArt 37">
            <a:extLst>
              <a:ext uri="{FF2B5EF4-FFF2-40B4-BE49-F238E27FC236}">
                <a16:creationId xmlns:a16="http://schemas.microsoft.com/office/drawing/2014/main" xmlns="" id="{BE05510F-3430-56AD-DE8E-D1909865FD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31518" y="3802936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WordArt 38">
            <a:extLst>
              <a:ext uri="{FF2B5EF4-FFF2-40B4-BE49-F238E27FC236}">
                <a16:creationId xmlns:a16="http://schemas.microsoft.com/office/drawing/2014/main" xmlns="" id="{83570AD5-A313-2EE4-7F0F-C007A40807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6755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WordArt 39">
            <a:extLst>
              <a:ext uri="{FF2B5EF4-FFF2-40B4-BE49-F238E27FC236}">
                <a16:creationId xmlns:a16="http://schemas.microsoft.com/office/drawing/2014/main" xmlns="" id="{0D2FE78E-6CF8-9052-B643-170FAD5097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74380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WordArt 40">
            <a:extLst>
              <a:ext uri="{FF2B5EF4-FFF2-40B4-BE49-F238E27FC236}">
                <a16:creationId xmlns:a16="http://schemas.microsoft.com/office/drawing/2014/main" xmlns="" id="{F4D7E217-6E5B-BF0D-DD4C-8A6583B5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41043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WordArt 41">
            <a:extLst>
              <a:ext uri="{FF2B5EF4-FFF2-40B4-BE49-F238E27FC236}">
                <a16:creationId xmlns:a16="http://schemas.microsoft.com/office/drawing/2014/main" xmlns="" id="{F86974C4-4960-86F6-9A54-D86A914584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6755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7" name="WordArt 42">
            <a:extLst>
              <a:ext uri="{FF2B5EF4-FFF2-40B4-BE49-F238E27FC236}">
                <a16:creationId xmlns:a16="http://schemas.microsoft.com/office/drawing/2014/main" xmlns="" id="{64F8F603-639D-217D-9156-3E158AB557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6755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8" name="WordArt 43">
            <a:extLst>
              <a:ext uri="{FF2B5EF4-FFF2-40B4-BE49-F238E27FC236}">
                <a16:creationId xmlns:a16="http://schemas.microsoft.com/office/drawing/2014/main" xmlns="" id="{AEAC240D-72F7-1B29-F4B2-BEA232EA3D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31518" y="381722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9" name="WordArt 44">
            <a:extLst>
              <a:ext uri="{FF2B5EF4-FFF2-40B4-BE49-F238E27FC236}">
                <a16:creationId xmlns:a16="http://schemas.microsoft.com/office/drawing/2014/main" xmlns="" id="{4BBB6F96-F0C7-BCFE-DE06-E75F213B0B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6755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0" name="WordArt 45">
            <a:extLst>
              <a:ext uri="{FF2B5EF4-FFF2-40B4-BE49-F238E27FC236}">
                <a16:creationId xmlns:a16="http://schemas.microsoft.com/office/drawing/2014/main" xmlns="" id="{AC807BB1-0823-E811-DD68-231DBA37DC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26755" y="3831511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81" name="Group 54">
            <a:extLst>
              <a:ext uri="{FF2B5EF4-FFF2-40B4-BE49-F238E27FC236}">
                <a16:creationId xmlns:a16="http://schemas.microsoft.com/office/drawing/2014/main" xmlns="" id="{B7CFABD9-15C5-2B19-6475-8DA44D3952AB}"/>
              </a:ext>
            </a:extLst>
          </p:cNvPr>
          <p:cNvGrpSpPr>
            <a:grpSpLocks/>
          </p:cNvGrpSpPr>
          <p:nvPr/>
        </p:nvGrpSpPr>
        <p:grpSpPr bwMode="auto">
          <a:xfrm>
            <a:off x="9552746" y="3650536"/>
            <a:ext cx="1162490" cy="1295400"/>
            <a:chOff x="4320" y="2928"/>
            <a:chExt cx="1104" cy="1104"/>
          </a:xfrm>
        </p:grpSpPr>
        <p:sp>
          <p:nvSpPr>
            <p:cNvPr id="3112" name="AutoShape 55">
              <a:extLst>
                <a:ext uri="{FF2B5EF4-FFF2-40B4-BE49-F238E27FC236}">
                  <a16:creationId xmlns:a16="http://schemas.microsoft.com/office/drawing/2014/main" xmlns="" id="{44A568CC-71FD-8309-35F8-694C2C353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3" name="WordArt 56">
              <a:extLst>
                <a:ext uri="{FF2B5EF4-FFF2-40B4-BE49-F238E27FC236}">
                  <a16:creationId xmlns:a16="http://schemas.microsoft.com/office/drawing/2014/main" xmlns="" id="{03FC836D-87FB-27DE-45F4-658F84F187E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50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2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3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7" grpId="0" animBg="1"/>
      <p:bldP spid="16" grpId="0" animBg="1"/>
      <p:bldP spid="16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732652"/>
              </p:ext>
            </p:extLst>
          </p:nvPr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</p:spTree>
    <p:extLst>
      <p:ext uri="{BB962C8B-B14F-4D97-AF65-F5344CB8AC3E}">
        <p14:creationId xmlns:p14="http://schemas.microsoft.com/office/powerpoint/2010/main" val="348583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A6714AF8-5D2E-5550-ED69-E75552068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144" y="1115109"/>
            <a:ext cx="8250504" cy="138984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000" b="1" dirty="0">
                <a:solidFill>
                  <a:srgbClr val="000000"/>
                </a:solidFill>
              </a:rPr>
              <a:t>Chọn đáp án đúng cho câu hỏi sau: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Buổi</a:t>
            </a:r>
            <a:r>
              <a:rPr kumimoji="0" lang="vi-VN" altLang="en-US" sz="3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sáng được tính từ mấy giờ đến mấy giờ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075" name="Group 51">
            <a:extLst>
              <a:ext uri="{FF2B5EF4-FFF2-40B4-BE49-F238E27FC236}">
                <a16:creationId xmlns:a16="http://schemas.microsoft.com/office/drawing/2014/main" xmlns="" id="{534C6986-8F6C-F54D-EE77-4E44B051EBDE}"/>
              </a:ext>
            </a:extLst>
          </p:cNvPr>
          <p:cNvGrpSpPr>
            <a:grpSpLocks/>
          </p:cNvGrpSpPr>
          <p:nvPr/>
        </p:nvGrpSpPr>
        <p:grpSpPr bwMode="auto">
          <a:xfrm>
            <a:off x="1188308" y="-4763"/>
            <a:ext cx="320675" cy="6858001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2307217-067F-7706-E27A-328F8BE12ED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5" name="Rectangle 10">
              <a:extLst>
                <a:ext uri="{FF2B5EF4-FFF2-40B4-BE49-F238E27FC236}">
                  <a16:creationId xmlns:a16="http://schemas.microsoft.com/office/drawing/2014/main" xmlns="" id="{1BEDF129-4D83-AF7A-882C-417DB3860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EEAE50F-D513-9FDF-D064-49C0AA6681B6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18149A71-066A-B5CD-C5FE-F400C9D0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9" y="3449370"/>
            <a:ext cx="7436766" cy="7786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giờ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sáng đến 10 giờ sáng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F03FE1EE-AF35-B84D-33B7-9E9C8C97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69" y="3669532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5290FE65-A93F-9ADA-645F-181C6F48C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21" y="3450457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8791AD16-A127-544B-69EE-AE0D49F2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845" y="350919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099AD518-4363-4F87-9829-55FC1FA0E3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0446" y="367588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8220" name="WordArt 28">
            <a:extLst>
              <a:ext uri="{FF2B5EF4-FFF2-40B4-BE49-F238E27FC236}">
                <a16:creationId xmlns:a16="http://schemas.microsoft.com/office/drawing/2014/main" xmlns="" id="{CB7C3B19-2CB9-B132-1DA2-1CD4469999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83172" y="1552714"/>
            <a:ext cx="8826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C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 2</a:t>
            </a:r>
          </a:p>
        </p:txBody>
      </p:sp>
      <p:pic>
        <p:nvPicPr>
          <p:cNvPr id="3097" name="Picture 29" descr="Picture1">
            <a:extLst>
              <a:ext uri="{FF2B5EF4-FFF2-40B4-BE49-F238E27FC236}">
                <a16:creationId xmlns:a16="http://schemas.microsoft.com/office/drawing/2014/main" xmlns="" id="{7A964C9E-E214-B967-1728-F054E9914B62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20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WordArt 30">
            <a:extLst>
              <a:ext uri="{FF2B5EF4-FFF2-40B4-BE49-F238E27FC236}">
                <a16:creationId xmlns:a16="http://schemas.microsoft.com/office/drawing/2014/main" xmlns="" id="{D109CA2A-653C-2410-EDBD-234DA4F2DC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9833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9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AC9B773-ACEB-7285-345B-9A4439916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94" y="-185738"/>
            <a:ext cx="1347788" cy="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51">
            <a:extLst>
              <a:ext uri="{FF2B5EF4-FFF2-40B4-BE49-F238E27FC236}">
                <a16:creationId xmlns:a16="http://schemas.microsoft.com/office/drawing/2014/main" xmlns="" id="{5F038863-79E2-176B-DD08-8977A52CB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8" y="4690571"/>
            <a:ext cx="7436766" cy="7786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giờ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sáng đến 12 giờ sáng.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1" name="Picture 37" descr="Blue_chapterlist">
            <a:extLst>
              <a:ext uri="{FF2B5EF4-FFF2-40B4-BE49-F238E27FC236}">
                <a16:creationId xmlns:a16="http://schemas.microsoft.com/office/drawing/2014/main" xmlns="" id="{DAD94F70-1E2D-5633-E5A5-457B5718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68" y="491073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9" descr="Classicmode">
            <a:extLst>
              <a:ext uri="{FF2B5EF4-FFF2-40B4-BE49-F238E27FC236}">
                <a16:creationId xmlns:a16="http://schemas.microsoft.com/office/drawing/2014/main" xmlns="" id="{4093383E-AC72-FCAE-9507-1C70A3BF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20" y="469165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A69AA1FD-0F21-A002-1218-CAC420063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844" y="475039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4" name="WordArt 226">
            <a:extLst>
              <a:ext uri="{FF2B5EF4-FFF2-40B4-BE49-F238E27FC236}">
                <a16:creationId xmlns:a16="http://schemas.microsoft.com/office/drawing/2014/main" xmlns="" id="{0274F7F4-CD9B-C297-08AD-202EC61627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0445" y="491708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50" name="WordArt 35">
            <a:extLst>
              <a:ext uri="{FF2B5EF4-FFF2-40B4-BE49-F238E27FC236}">
                <a16:creationId xmlns:a16="http://schemas.microsoft.com/office/drawing/2014/main" xmlns="" id="{09E425B1-7835-ED2F-51B6-509629CDE5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9980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1" name="WordArt 36">
            <a:extLst>
              <a:ext uri="{FF2B5EF4-FFF2-40B4-BE49-F238E27FC236}">
                <a16:creationId xmlns:a16="http://schemas.microsoft.com/office/drawing/2014/main" xmlns="" id="{E776649B-051D-DEF6-DB74-86EC125830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9980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2" name="WordArt 37">
            <a:extLst>
              <a:ext uri="{FF2B5EF4-FFF2-40B4-BE49-F238E27FC236}">
                <a16:creationId xmlns:a16="http://schemas.microsoft.com/office/drawing/2014/main" xmlns="" id="{BE05510F-3430-56AD-DE8E-D1909865FD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4743" y="3963980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WordArt 38">
            <a:extLst>
              <a:ext uri="{FF2B5EF4-FFF2-40B4-BE49-F238E27FC236}">
                <a16:creationId xmlns:a16="http://schemas.microsoft.com/office/drawing/2014/main" xmlns="" id="{83570AD5-A313-2EE4-7F0F-C007A40807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9980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4" name="WordArt 39">
            <a:extLst>
              <a:ext uri="{FF2B5EF4-FFF2-40B4-BE49-F238E27FC236}">
                <a16:creationId xmlns:a16="http://schemas.microsoft.com/office/drawing/2014/main" xmlns="" id="{0D2FE78E-6CF8-9052-B643-170FAD5097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7605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WordArt 40">
            <a:extLst>
              <a:ext uri="{FF2B5EF4-FFF2-40B4-BE49-F238E27FC236}">
                <a16:creationId xmlns:a16="http://schemas.microsoft.com/office/drawing/2014/main" xmlns="" id="{F4D7E217-6E5B-BF0D-DD4C-8A6583B5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4268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6" name="WordArt 41">
            <a:extLst>
              <a:ext uri="{FF2B5EF4-FFF2-40B4-BE49-F238E27FC236}">
                <a16:creationId xmlns:a16="http://schemas.microsoft.com/office/drawing/2014/main" xmlns="" id="{F86974C4-4960-86F6-9A54-D86A914584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9980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7" name="WordArt 42">
            <a:extLst>
              <a:ext uri="{FF2B5EF4-FFF2-40B4-BE49-F238E27FC236}">
                <a16:creationId xmlns:a16="http://schemas.microsoft.com/office/drawing/2014/main" xmlns="" id="{64F8F603-639D-217D-9156-3E158AB557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9980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8" name="WordArt 43">
            <a:extLst>
              <a:ext uri="{FF2B5EF4-FFF2-40B4-BE49-F238E27FC236}">
                <a16:creationId xmlns:a16="http://schemas.microsoft.com/office/drawing/2014/main" xmlns="" id="{AEAC240D-72F7-1B29-F4B2-BEA232EA3D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4743" y="3978268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9" name="WordArt 44">
            <a:extLst>
              <a:ext uri="{FF2B5EF4-FFF2-40B4-BE49-F238E27FC236}">
                <a16:creationId xmlns:a16="http://schemas.microsoft.com/office/drawing/2014/main" xmlns="" id="{4BBB6F96-F0C7-BCFE-DE06-E75F213B0B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9980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0" name="WordArt 45">
            <a:extLst>
              <a:ext uri="{FF2B5EF4-FFF2-40B4-BE49-F238E27FC236}">
                <a16:creationId xmlns:a16="http://schemas.microsoft.com/office/drawing/2014/main" xmlns="" id="{AC807BB1-0823-E811-DD68-231DBA37DC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9980" y="3992555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61" name="Group 54">
            <a:extLst>
              <a:ext uri="{FF2B5EF4-FFF2-40B4-BE49-F238E27FC236}">
                <a16:creationId xmlns:a16="http://schemas.microsoft.com/office/drawing/2014/main" xmlns="" id="{B7CFABD9-15C5-2B19-6475-8DA44D3952AB}"/>
              </a:ext>
            </a:extLst>
          </p:cNvPr>
          <p:cNvGrpSpPr>
            <a:grpSpLocks/>
          </p:cNvGrpSpPr>
          <p:nvPr/>
        </p:nvGrpSpPr>
        <p:grpSpPr bwMode="auto">
          <a:xfrm>
            <a:off x="10535971" y="3811580"/>
            <a:ext cx="1162490" cy="1295400"/>
            <a:chOff x="4320" y="2928"/>
            <a:chExt cx="1104" cy="1104"/>
          </a:xfrm>
        </p:grpSpPr>
        <p:sp>
          <p:nvSpPr>
            <p:cNvPr id="62" name="AutoShape 55">
              <a:extLst>
                <a:ext uri="{FF2B5EF4-FFF2-40B4-BE49-F238E27FC236}">
                  <a16:creationId xmlns:a16="http://schemas.microsoft.com/office/drawing/2014/main" xmlns="" id="{44A568CC-71FD-8309-35F8-694C2C353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WordArt 56">
              <a:extLst>
                <a:ext uri="{FF2B5EF4-FFF2-40B4-BE49-F238E27FC236}">
                  <a16:creationId xmlns:a16="http://schemas.microsoft.com/office/drawing/2014/main" xmlns="" id="{03FC836D-87FB-27DE-45F4-658F84F187E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91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4" grpId="1" uiExpand="1" build="allAtOnce" animBg="1"/>
      <p:bldP spid="4" grpId="2" uiExpand="1" build="allAtOnce" animBg="1"/>
      <p:bldP spid="7" grpId="0" animBg="1"/>
      <p:bldP spid="1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/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</p:spTree>
    <p:extLst>
      <p:ext uri="{BB962C8B-B14F-4D97-AF65-F5344CB8AC3E}">
        <p14:creationId xmlns:p14="http://schemas.microsoft.com/office/powerpoint/2010/main" val="98650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A6714AF8-5D2E-5550-ED69-E75552068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09" y="1278878"/>
            <a:ext cx="9260995" cy="271212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000000"/>
                </a:solidFill>
              </a:rPr>
              <a:t>Đúng</a:t>
            </a:r>
            <a:r>
              <a:rPr lang="en-US" altLang="en-US" sz="3000" b="1" dirty="0">
                <a:solidFill>
                  <a:srgbClr val="000000"/>
                </a:solidFill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</a:rPr>
              <a:t>ghi</a:t>
            </a:r>
            <a:r>
              <a:rPr lang="en-US" altLang="en-US" sz="3000" b="1" dirty="0">
                <a:solidFill>
                  <a:srgbClr val="000000"/>
                </a:solidFill>
              </a:rPr>
              <a:t> Đ, </a:t>
            </a:r>
            <a:r>
              <a:rPr lang="en-US" altLang="en-US" sz="3000" b="1" dirty="0" err="1">
                <a:solidFill>
                  <a:srgbClr val="000000"/>
                </a:solidFill>
              </a:rPr>
              <a:t>sai</a:t>
            </a:r>
            <a:r>
              <a:rPr lang="en-US" altLang="en-US" sz="3000" b="1" dirty="0">
                <a:solidFill>
                  <a:srgbClr val="000000"/>
                </a:solidFill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</a:rPr>
              <a:t>ghi</a:t>
            </a:r>
            <a:r>
              <a:rPr lang="en-US" altLang="en-US" sz="3000" b="1" dirty="0">
                <a:solidFill>
                  <a:srgbClr val="000000"/>
                </a:solidFill>
              </a:rPr>
              <a:t> S: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000" b="1" baseline="0" dirty="0">
                <a:solidFill>
                  <a:srgbClr val="FF0000"/>
                </a:solidFill>
              </a:rPr>
              <a:t>Các</a:t>
            </a:r>
            <a:r>
              <a:rPr lang="vi-VN" altLang="en-US" sz="3000" b="1" dirty="0">
                <a:solidFill>
                  <a:srgbClr val="FF0000"/>
                </a:solidFill>
              </a:rPr>
              <a:t> giờ thuộc buổi chiều là: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giờ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chiều (13 giờ), </a:t>
            </a:r>
            <a:r>
              <a:rPr lang="vi-VN" altLang="en-US" sz="2800" b="1" noProof="0" dirty="0">
                <a:solidFill>
                  <a:srgbClr val="000000"/>
                </a:solidFill>
              </a:rPr>
              <a:t>2</a:t>
            </a:r>
            <a:r>
              <a:rPr lang="vi-VN" altLang="en-US" sz="2800" b="1" dirty="0">
                <a:solidFill>
                  <a:srgbClr val="000000"/>
                </a:solidFill>
              </a:rPr>
              <a:t> giờ chiều (14 giờ), 3 giờ chiều (15 giờ), </a:t>
            </a:r>
          </a:p>
          <a:p>
            <a:pPr lvl="0"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000000"/>
                </a:solidFill>
              </a:rPr>
              <a:t>4 giờ chiều (16 giờ), 5 giờ chiều (17 giờ), 6 giờ chiều (18 giờ).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3075" name="Group 51">
            <a:extLst>
              <a:ext uri="{FF2B5EF4-FFF2-40B4-BE49-F238E27FC236}">
                <a16:creationId xmlns:a16="http://schemas.microsoft.com/office/drawing/2014/main" xmlns="" id="{534C6986-8F6C-F54D-EE77-4E44B051EBDE}"/>
              </a:ext>
            </a:extLst>
          </p:cNvPr>
          <p:cNvGrpSpPr>
            <a:grpSpLocks/>
          </p:cNvGrpSpPr>
          <p:nvPr/>
        </p:nvGrpSpPr>
        <p:grpSpPr bwMode="auto">
          <a:xfrm>
            <a:off x="1188308" y="-4763"/>
            <a:ext cx="320675" cy="6858001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2307217-067F-7706-E27A-328F8BE12ED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5" name="Rectangle 10">
              <a:extLst>
                <a:ext uri="{FF2B5EF4-FFF2-40B4-BE49-F238E27FC236}">
                  <a16:creationId xmlns:a16="http://schemas.microsoft.com/office/drawing/2014/main" xmlns="" id="{1BEDF129-4D83-AF7A-882C-417DB3860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EEAE50F-D513-9FDF-D064-49C0AA6681B6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18149A71-066A-B5CD-C5FE-F400C9D0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536" y="4861520"/>
            <a:ext cx="2217691" cy="7786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600" b="1" dirty="0">
                <a:solidFill>
                  <a:srgbClr val="FFFFFF"/>
                </a:solidFill>
              </a:rPr>
              <a:t>Đ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20" name="WordArt 28">
            <a:extLst>
              <a:ext uri="{FF2B5EF4-FFF2-40B4-BE49-F238E27FC236}">
                <a16:creationId xmlns:a16="http://schemas.microsoft.com/office/drawing/2014/main" xmlns="" id="{CB7C3B19-2CB9-B132-1DA2-1CD4469999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1221" y="2209164"/>
            <a:ext cx="8826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C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âu 3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3097" name="Picture 29" descr="Picture1">
            <a:extLst>
              <a:ext uri="{FF2B5EF4-FFF2-40B4-BE49-F238E27FC236}">
                <a16:creationId xmlns:a16="http://schemas.microsoft.com/office/drawing/2014/main" xmlns="" id="{7A964C9E-E214-B967-1728-F054E9914B62}"/>
              </a:ext>
            </a:extLst>
          </p:cNvPr>
          <p:cNvPicPr>
            <a:picLocks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20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WordArt 30">
            <a:extLst>
              <a:ext uri="{FF2B5EF4-FFF2-40B4-BE49-F238E27FC236}">
                <a16:creationId xmlns:a16="http://schemas.microsoft.com/office/drawing/2014/main" xmlns="" id="{D109CA2A-653C-2410-EDBD-234DA4F2DC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9833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9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AC9B773-ACEB-7285-345B-9A4439916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9" y="-186165"/>
            <a:ext cx="1347788" cy="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0980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6" name="WordArt 35">
            <a:extLst>
              <a:ext uri="{FF2B5EF4-FFF2-40B4-BE49-F238E27FC236}">
                <a16:creationId xmlns:a16="http://schemas.microsoft.com/office/drawing/2014/main" xmlns="" id="{09E425B1-7835-ED2F-51B6-509629CDE5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7605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8" name="WordArt 36">
            <a:extLst>
              <a:ext uri="{FF2B5EF4-FFF2-40B4-BE49-F238E27FC236}">
                <a16:creationId xmlns:a16="http://schemas.microsoft.com/office/drawing/2014/main" xmlns="" id="{E776649B-051D-DEF6-DB74-86EC125830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7605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WordArt 37">
            <a:extLst>
              <a:ext uri="{FF2B5EF4-FFF2-40B4-BE49-F238E27FC236}">
                <a16:creationId xmlns:a16="http://schemas.microsoft.com/office/drawing/2014/main" xmlns="" id="{BE05510F-3430-56AD-DE8E-D1909865FD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368" y="4851082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WordArt 38">
            <a:extLst>
              <a:ext uri="{FF2B5EF4-FFF2-40B4-BE49-F238E27FC236}">
                <a16:creationId xmlns:a16="http://schemas.microsoft.com/office/drawing/2014/main" xmlns="" id="{83570AD5-A313-2EE4-7F0F-C007A40807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7605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WordArt 39">
            <a:extLst>
              <a:ext uri="{FF2B5EF4-FFF2-40B4-BE49-F238E27FC236}">
                <a16:creationId xmlns:a16="http://schemas.microsoft.com/office/drawing/2014/main" xmlns="" id="{0D2FE78E-6CF8-9052-B643-170FAD5097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5230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WordArt 40">
            <a:extLst>
              <a:ext uri="{FF2B5EF4-FFF2-40B4-BE49-F238E27FC236}">
                <a16:creationId xmlns:a16="http://schemas.microsoft.com/office/drawing/2014/main" xmlns="" id="{F4D7E217-6E5B-BF0D-DD4C-8A6583B5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1893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3" name="WordArt 41">
            <a:extLst>
              <a:ext uri="{FF2B5EF4-FFF2-40B4-BE49-F238E27FC236}">
                <a16:creationId xmlns:a16="http://schemas.microsoft.com/office/drawing/2014/main" xmlns="" id="{F86974C4-4960-86F6-9A54-D86A914584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7605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4" name="WordArt 42">
            <a:extLst>
              <a:ext uri="{FF2B5EF4-FFF2-40B4-BE49-F238E27FC236}">
                <a16:creationId xmlns:a16="http://schemas.microsoft.com/office/drawing/2014/main" xmlns="" id="{64F8F603-639D-217D-9156-3E158AB557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7605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5" name="WordArt 43">
            <a:extLst>
              <a:ext uri="{FF2B5EF4-FFF2-40B4-BE49-F238E27FC236}">
                <a16:creationId xmlns:a16="http://schemas.microsoft.com/office/drawing/2014/main" xmlns="" id="{AEAC240D-72F7-1B29-F4B2-BEA232EA3D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368" y="4865370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WordArt 44">
            <a:extLst>
              <a:ext uri="{FF2B5EF4-FFF2-40B4-BE49-F238E27FC236}">
                <a16:creationId xmlns:a16="http://schemas.microsoft.com/office/drawing/2014/main" xmlns="" id="{4BBB6F96-F0C7-BCFE-DE06-E75F213B0B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7605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7" name="WordArt 45">
            <a:extLst>
              <a:ext uri="{FF2B5EF4-FFF2-40B4-BE49-F238E27FC236}">
                <a16:creationId xmlns:a16="http://schemas.microsoft.com/office/drawing/2014/main" xmlns="" id="{AC807BB1-0823-E811-DD68-231DBA37DC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7605" y="487965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48" name="Group 54">
            <a:extLst>
              <a:ext uri="{FF2B5EF4-FFF2-40B4-BE49-F238E27FC236}">
                <a16:creationId xmlns:a16="http://schemas.microsoft.com/office/drawing/2014/main" xmlns="" id="{B7CFABD9-15C5-2B19-6475-8DA44D3952AB}"/>
              </a:ext>
            </a:extLst>
          </p:cNvPr>
          <p:cNvGrpSpPr>
            <a:grpSpLocks/>
          </p:cNvGrpSpPr>
          <p:nvPr/>
        </p:nvGrpSpPr>
        <p:grpSpPr bwMode="auto">
          <a:xfrm>
            <a:off x="9203596" y="4698682"/>
            <a:ext cx="1162490" cy="1295400"/>
            <a:chOff x="4320" y="2928"/>
            <a:chExt cx="1104" cy="1104"/>
          </a:xfrm>
        </p:grpSpPr>
        <p:sp>
          <p:nvSpPr>
            <p:cNvPr id="49" name="AutoShape 55">
              <a:extLst>
                <a:ext uri="{FF2B5EF4-FFF2-40B4-BE49-F238E27FC236}">
                  <a16:creationId xmlns:a16="http://schemas.microsoft.com/office/drawing/2014/main" xmlns="" id="{44A568CC-71FD-8309-35F8-694C2C353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WordArt 56">
              <a:extLst>
                <a:ext uri="{FF2B5EF4-FFF2-40B4-BE49-F238E27FC236}">
                  <a16:creationId xmlns:a16="http://schemas.microsoft.com/office/drawing/2014/main" xmlns="" id="{03FC836D-87FB-27DE-45F4-658F84F187E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31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allAtOnce" animBg="1"/>
      <p:bldP spid="4" grpId="2" uiExpand="1" build="allAtOnce" animBg="1"/>
      <p:bldP spid="4" grpId="3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/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49910" y="3691614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chiều (13 giờ), 2 giờ chiều (14 giờ), 3 giờ chiều (15 giờ), 4 giờ chiều (16 giờ), 5 giờ chiều (17 giờ), 6 giờ chiều (18 giờ).</a:t>
            </a:r>
          </a:p>
        </p:txBody>
      </p:sp>
    </p:spTree>
    <p:extLst>
      <p:ext uri="{BB962C8B-B14F-4D97-AF65-F5344CB8AC3E}">
        <p14:creationId xmlns:p14="http://schemas.microsoft.com/office/powerpoint/2010/main" val="2737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/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49910" y="3691614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127219-4521-4FF4-95CB-23DFFF5DF55A}"/>
              </a:ext>
            </a:extLst>
          </p:cNvPr>
          <p:cNvSpPr txBox="1"/>
          <p:nvPr/>
        </p:nvSpPr>
        <p:spPr>
          <a:xfrm>
            <a:off x="2296858" y="4922310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7 giờ tối (19 giờ), 8 giờ tối (20 giờ), 9 giờ tối (21 giờ).</a:t>
            </a:r>
          </a:p>
        </p:txBody>
      </p:sp>
    </p:spTree>
    <p:extLst>
      <p:ext uri="{BB962C8B-B14F-4D97-AF65-F5344CB8AC3E}">
        <p14:creationId xmlns:p14="http://schemas.microsoft.com/office/powerpoint/2010/main" val="40791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A6714AF8-5D2E-5550-ED69-E75552068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144" y="1419906"/>
            <a:ext cx="8250504" cy="162270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000" b="1" dirty="0">
                <a:solidFill>
                  <a:srgbClr val="000000"/>
                </a:solidFill>
              </a:rPr>
              <a:t>Chọn đáp án đúng cho câu hỏi sau: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Buổi</a:t>
            </a:r>
            <a:r>
              <a:rPr kumimoji="0" lang="vi-VN" altLang="en-US" sz="3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đêm gồm những giờ nào?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075" name="Group 51">
            <a:extLst>
              <a:ext uri="{FF2B5EF4-FFF2-40B4-BE49-F238E27FC236}">
                <a16:creationId xmlns:a16="http://schemas.microsoft.com/office/drawing/2014/main" xmlns="" id="{534C6986-8F6C-F54D-EE77-4E44B051EBDE}"/>
              </a:ext>
            </a:extLst>
          </p:cNvPr>
          <p:cNvGrpSpPr>
            <a:grpSpLocks/>
          </p:cNvGrpSpPr>
          <p:nvPr/>
        </p:nvGrpSpPr>
        <p:grpSpPr bwMode="auto">
          <a:xfrm>
            <a:off x="1188308" y="-4763"/>
            <a:ext cx="320675" cy="6858001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2307217-067F-7706-E27A-328F8BE12ED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5" name="Rectangle 10">
              <a:extLst>
                <a:ext uri="{FF2B5EF4-FFF2-40B4-BE49-F238E27FC236}">
                  <a16:creationId xmlns:a16="http://schemas.microsoft.com/office/drawing/2014/main" xmlns="" id="{1BEDF129-4D83-AF7A-882C-417DB3860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EEAE50F-D513-9FDF-D064-49C0AA6681B6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18149A71-066A-B5CD-C5FE-F400C9D0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9" y="3449370"/>
            <a:ext cx="7436766" cy="7786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 giờ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đêm, 11 giờ đêm, 12 giờ đêm.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F03FE1EE-AF35-B84D-33B7-9E9C8C97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69" y="3669532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5290FE65-A93F-9ADA-645F-181C6F48C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21" y="3450457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8791AD16-A127-544B-69EE-AE0D49F2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845" y="350919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099AD518-4363-4F87-9829-55FC1FA0E3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0446" y="367588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8220" name="WordArt 28">
            <a:extLst>
              <a:ext uri="{FF2B5EF4-FFF2-40B4-BE49-F238E27FC236}">
                <a16:creationId xmlns:a16="http://schemas.microsoft.com/office/drawing/2014/main" xmlns="" id="{CB7C3B19-2CB9-B132-1DA2-1CD4469999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83172" y="1552714"/>
            <a:ext cx="8826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C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âu 4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3097" name="Picture 29" descr="Picture1">
            <a:extLst>
              <a:ext uri="{FF2B5EF4-FFF2-40B4-BE49-F238E27FC236}">
                <a16:creationId xmlns:a16="http://schemas.microsoft.com/office/drawing/2014/main" xmlns="" id="{7A964C9E-E214-B967-1728-F054E9914B62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20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AC9B773-ACEB-7285-345B-9A4439916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94" y="-185738"/>
            <a:ext cx="1347788" cy="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51">
            <a:extLst>
              <a:ext uri="{FF2B5EF4-FFF2-40B4-BE49-F238E27FC236}">
                <a16:creationId xmlns:a16="http://schemas.microsoft.com/office/drawing/2014/main" xmlns="" id="{5F038863-79E2-176B-DD08-8977A52CB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8" y="4690571"/>
            <a:ext cx="7436766" cy="77861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srgbClr val="FFFFFF"/>
                </a:solidFill>
              </a:rPr>
              <a:t>10 giờ, 11 giờ, 12 giờ.</a:t>
            </a:r>
            <a:endParaRPr lang="en-US" altLang="en-US" sz="3600" b="1" dirty="0">
              <a:solidFill>
                <a:srgbClr val="FFFFFF"/>
              </a:solidFill>
            </a:endParaRPr>
          </a:p>
        </p:txBody>
      </p:sp>
      <p:pic>
        <p:nvPicPr>
          <p:cNvPr id="21" name="Picture 37" descr="Blue_chapterlist">
            <a:extLst>
              <a:ext uri="{FF2B5EF4-FFF2-40B4-BE49-F238E27FC236}">
                <a16:creationId xmlns:a16="http://schemas.microsoft.com/office/drawing/2014/main" xmlns="" id="{DAD94F70-1E2D-5633-E5A5-457B5718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68" y="491073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9" descr="Classicmode">
            <a:extLst>
              <a:ext uri="{FF2B5EF4-FFF2-40B4-BE49-F238E27FC236}">
                <a16:creationId xmlns:a16="http://schemas.microsoft.com/office/drawing/2014/main" xmlns="" id="{4093383E-AC72-FCAE-9507-1C70A3BF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20" y="469165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A69AA1FD-0F21-A002-1218-CAC420063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844" y="475039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4" name="WordArt 226">
            <a:extLst>
              <a:ext uri="{FF2B5EF4-FFF2-40B4-BE49-F238E27FC236}">
                <a16:creationId xmlns:a16="http://schemas.microsoft.com/office/drawing/2014/main" xmlns="" id="{0274F7F4-CD9B-C297-08AD-202EC61627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0445" y="491708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38" name="WordArt 30">
            <a:extLst>
              <a:ext uri="{FF2B5EF4-FFF2-40B4-BE49-F238E27FC236}">
                <a16:creationId xmlns:a16="http://schemas.microsoft.com/office/drawing/2014/main" xmlns="" id="{D109CA2A-653C-2410-EDBD-234DA4F2DC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82233" y="-6076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WordArt 35">
            <a:extLst>
              <a:ext uri="{FF2B5EF4-FFF2-40B4-BE49-F238E27FC236}">
                <a16:creationId xmlns:a16="http://schemas.microsoft.com/office/drawing/2014/main" xmlns="" id="{09E425B1-7835-ED2F-51B6-509629CDE5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4945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6" name="WordArt 36">
            <a:extLst>
              <a:ext uri="{FF2B5EF4-FFF2-40B4-BE49-F238E27FC236}">
                <a16:creationId xmlns:a16="http://schemas.microsoft.com/office/drawing/2014/main" xmlns="" id="{E776649B-051D-DEF6-DB74-86EC125830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4945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WordArt 37">
            <a:extLst>
              <a:ext uri="{FF2B5EF4-FFF2-40B4-BE49-F238E27FC236}">
                <a16:creationId xmlns:a16="http://schemas.microsoft.com/office/drawing/2014/main" xmlns="" id="{BE05510F-3430-56AD-DE8E-D1909865FD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9708" y="4030079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WordArt 38">
            <a:extLst>
              <a:ext uri="{FF2B5EF4-FFF2-40B4-BE49-F238E27FC236}">
                <a16:creationId xmlns:a16="http://schemas.microsoft.com/office/drawing/2014/main" xmlns="" id="{83570AD5-A313-2EE4-7F0F-C007A40807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4945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WordArt 39">
            <a:extLst>
              <a:ext uri="{FF2B5EF4-FFF2-40B4-BE49-F238E27FC236}">
                <a16:creationId xmlns:a16="http://schemas.microsoft.com/office/drawing/2014/main" xmlns="" id="{0D2FE78E-6CF8-9052-B643-170FAD5097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2570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WordArt 40">
            <a:extLst>
              <a:ext uri="{FF2B5EF4-FFF2-40B4-BE49-F238E27FC236}">
                <a16:creationId xmlns:a16="http://schemas.microsoft.com/office/drawing/2014/main" xmlns="" id="{F4D7E217-6E5B-BF0D-DD4C-8A6583B5C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9233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3" name="WordArt 41">
            <a:extLst>
              <a:ext uri="{FF2B5EF4-FFF2-40B4-BE49-F238E27FC236}">
                <a16:creationId xmlns:a16="http://schemas.microsoft.com/office/drawing/2014/main" xmlns="" id="{F86974C4-4960-86F6-9A54-D86A914584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4945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4" name="WordArt 42">
            <a:extLst>
              <a:ext uri="{FF2B5EF4-FFF2-40B4-BE49-F238E27FC236}">
                <a16:creationId xmlns:a16="http://schemas.microsoft.com/office/drawing/2014/main" xmlns="" id="{64F8F603-639D-217D-9156-3E158AB557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4945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5" name="WordArt 43">
            <a:extLst>
              <a:ext uri="{FF2B5EF4-FFF2-40B4-BE49-F238E27FC236}">
                <a16:creationId xmlns:a16="http://schemas.microsoft.com/office/drawing/2014/main" xmlns="" id="{AEAC240D-72F7-1B29-F4B2-BEA232EA3D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9708" y="4044367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WordArt 44">
            <a:extLst>
              <a:ext uri="{FF2B5EF4-FFF2-40B4-BE49-F238E27FC236}">
                <a16:creationId xmlns:a16="http://schemas.microsoft.com/office/drawing/2014/main" xmlns="" id="{4BBB6F96-F0C7-BCFE-DE06-E75F213B0B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4945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7" name="WordArt 45">
            <a:extLst>
              <a:ext uri="{FF2B5EF4-FFF2-40B4-BE49-F238E27FC236}">
                <a16:creationId xmlns:a16="http://schemas.microsoft.com/office/drawing/2014/main" xmlns="" id="{AC807BB1-0823-E811-DD68-231DBA37DC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4945" y="4058654"/>
            <a:ext cx="726556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48" name="Group 54">
            <a:extLst>
              <a:ext uri="{FF2B5EF4-FFF2-40B4-BE49-F238E27FC236}">
                <a16:creationId xmlns:a16="http://schemas.microsoft.com/office/drawing/2014/main" xmlns="" id="{B7CFABD9-15C5-2B19-6475-8DA44D3952AB}"/>
              </a:ext>
            </a:extLst>
          </p:cNvPr>
          <p:cNvGrpSpPr>
            <a:grpSpLocks/>
          </p:cNvGrpSpPr>
          <p:nvPr/>
        </p:nvGrpSpPr>
        <p:grpSpPr bwMode="auto">
          <a:xfrm>
            <a:off x="10600936" y="3877679"/>
            <a:ext cx="1162490" cy="1295400"/>
            <a:chOff x="4320" y="2928"/>
            <a:chExt cx="1104" cy="1104"/>
          </a:xfrm>
        </p:grpSpPr>
        <p:sp>
          <p:nvSpPr>
            <p:cNvPr id="49" name="AutoShape 55">
              <a:extLst>
                <a:ext uri="{FF2B5EF4-FFF2-40B4-BE49-F238E27FC236}">
                  <a16:creationId xmlns:a16="http://schemas.microsoft.com/office/drawing/2014/main" xmlns="" id="{44A568CC-71FD-8309-35F8-694C2C353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WordArt 56">
              <a:extLst>
                <a:ext uri="{FF2B5EF4-FFF2-40B4-BE49-F238E27FC236}">
                  <a16:creationId xmlns:a16="http://schemas.microsoft.com/office/drawing/2014/main" xmlns="" id="{03FC836D-87FB-27DE-45F4-658F84F187E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67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4" grpId="1" uiExpand="1" build="allAtOnce" animBg="1"/>
      <p:bldP spid="4" grpId="2" uiExpand="1" build="allAtOnce" animBg="1"/>
      <p:bldP spid="7" grpId="0" animBg="1"/>
      <p:bldP spid="15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/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49910" y="3691614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127219-4521-4FF4-95CB-23DFFF5DF55A}"/>
              </a:ext>
            </a:extLst>
          </p:cNvPr>
          <p:cNvSpPr txBox="1"/>
          <p:nvPr/>
        </p:nvSpPr>
        <p:spPr>
          <a:xfrm>
            <a:off x="2296858" y="4922310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7 giờ tối (19 giờ), 8 giờ tối (20 giờ), 9 giờ tối (21 giờ).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322C8A-9A8D-4025-AF4A-2D9B37715371}"/>
              </a:ext>
            </a:extLst>
          </p:cNvPr>
          <p:cNvSpPr txBox="1"/>
          <p:nvPr/>
        </p:nvSpPr>
        <p:spPr>
          <a:xfrm>
            <a:off x="2296858" y="572269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10 giờ đêm (22 giờ), 11 giờ đêm (23 giờ), 12 giờ đêm (24 giờ).</a:t>
            </a:r>
          </a:p>
        </p:txBody>
      </p:sp>
    </p:spTree>
    <p:extLst>
      <p:ext uri="{BB962C8B-B14F-4D97-AF65-F5344CB8AC3E}">
        <p14:creationId xmlns:p14="http://schemas.microsoft.com/office/powerpoint/2010/main" val="30730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7027" y="2332382"/>
            <a:ext cx="6162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607815"/>
              </p:ext>
            </p:extLst>
          </p:nvPr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49910" y="3691614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127219-4521-4FF4-95CB-23DFFF5DF55A}"/>
              </a:ext>
            </a:extLst>
          </p:cNvPr>
          <p:cNvSpPr txBox="1"/>
          <p:nvPr/>
        </p:nvSpPr>
        <p:spPr>
          <a:xfrm>
            <a:off x="2296858" y="4922310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7 giờ tối (19 giờ), 8 giờ tối (20 giờ), 9 giờ tối (21 giờ).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322C8A-9A8D-4025-AF4A-2D9B37715371}"/>
              </a:ext>
            </a:extLst>
          </p:cNvPr>
          <p:cNvSpPr txBox="1"/>
          <p:nvPr/>
        </p:nvSpPr>
        <p:spPr>
          <a:xfrm>
            <a:off x="2296858" y="572269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10 giờ đêm (22 giờ), 11 giờ đêm (23 giờ), 12 giờ đêm (24 giờ).</a:t>
            </a:r>
          </a:p>
        </p:txBody>
      </p:sp>
    </p:spTree>
    <p:extLst>
      <p:ext uri="{BB962C8B-B14F-4D97-AF65-F5344CB8AC3E}">
        <p14:creationId xmlns:p14="http://schemas.microsoft.com/office/powerpoint/2010/main" val="9816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817682"/>
              </p:ext>
            </p:extLst>
          </p:nvPr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49910" y="3691614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127219-4521-4FF4-95CB-23DFFF5DF55A}"/>
              </a:ext>
            </a:extLst>
          </p:cNvPr>
          <p:cNvSpPr txBox="1"/>
          <p:nvPr/>
        </p:nvSpPr>
        <p:spPr>
          <a:xfrm>
            <a:off x="2296858" y="4922310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giờ tối (19 giờ), 8 giờ tối (20 giờ), 9 giờ tối (21 giờ).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322C8A-9A8D-4025-AF4A-2D9B37715371}"/>
              </a:ext>
            </a:extLst>
          </p:cNvPr>
          <p:cNvSpPr txBox="1"/>
          <p:nvPr/>
        </p:nvSpPr>
        <p:spPr>
          <a:xfrm>
            <a:off x="2296858" y="572269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giờ đêm (22 giờ), 11 giờ đêm (23 giờ), 12 giờ đêm (24 giờ).</a:t>
            </a:r>
          </a:p>
        </p:txBody>
      </p:sp>
    </p:spTree>
    <p:extLst>
      <p:ext uri="{BB962C8B-B14F-4D97-AF65-F5344CB8AC3E}">
        <p14:creationId xmlns:p14="http://schemas.microsoft.com/office/powerpoint/2010/main" val="380495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/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49910" y="3691614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giờ chiều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(13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giờ chiều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(14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giờ chiều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(15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giờ chiều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(16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giờ chiều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(17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giờ chiều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(18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127219-4521-4FF4-95CB-23DFFF5DF55A}"/>
              </a:ext>
            </a:extLst>
          </p:cNvPr>
          <p:cNvSpPr txBox="1"/>
          <p:nvPr/>
        </p:nvSpPr>
        <p:spPr>
          <a:xfrm>
            <a:off x="2296858" y="4922310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giờ tối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(19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giờ tối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(20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giờ tối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(21 giờ).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322C8A-9A8D-4025-AF4A-2D9B37715371}"/>
              </a:ext>
            </a:extLst>
          </p:cNvPr>
          <p:cNvSpPr txBox="1"/>
          <p:nvPr/>
        </p:nvSpPr>
        <p:spPr>
          <a:xfrm>
            <a:off x="2296858" y="572269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giờ đêm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(22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giờ đêm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(23 giờ),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giờ đêm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(24 giờ).</a:t>
            </a:r>
          </a:p>
        </p:txBody>
      </p:sp>
    </p:spTree>
    <p:extLst>
      <p:ext uri="{BB962C8B-B14F-4D97-AF65-F5344CB8AC3E}">
        <p14:creationId xmlns:p14="http://schemas.microsoft.com/office/powerpoint/2010/main" val="3981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/>
        </p:nvGraphicFramePr>
        <p:xfrm>
          <a:off x="781878" y="599769"/>
          <a:ext cx="10283689" cy="5801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81456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26960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1217573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83309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5583" y="78230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165343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2867031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49910" y="3691614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chiều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(13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 giờ chiều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(14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3 giờ chiều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(15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4 giờ chiều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(16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5 giờ chiều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(17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6 giờ chiều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(18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127219-4521-4FF4-95CB-23DFFF5DF55A}"/>
              </a:ext>
            </a:extLst>
          </p:cNvPr>
          <p:cNvSpPr txBox="1"/>
          <p:nvPr/>
        </p:nvSpPr>
        <p:spPr>
          <a:xfrm>
            <a:off x="2296858" y="4922310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7 giờ tối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(19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8 giờ tối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(20 giờ),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9 giờ tối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(21 giờ).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322C8A-9A8D-4025-AF4A-2D9B37715371}"/>
              </a:ext>
            </a:extLst>
          </p:cNvPr>
          <p:cNvSpPr txBox="1"/>
          <p:nvPr/>
        </p:nvSpPr>
        <p:spPr>
          <a:xfrm>
            <a:off x="2296858" y="572269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10 giờ đêm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(22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đêm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(23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12 giờ đêm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(24 giờ)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13673871"/>
              </p:ext>
            </p:extLst>
          </p:nvPr>
        </p:nvGraphicFramePr>
        <p:xfrm>
          <a:off x="203191" y="719666"/>
          <a:ext cx="1105474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Oval 11"/>
          <p:cNvSpPr/>
          <p:nvPr/>
        </p:nvSpPr>
        <p:spPr>
          <a:xfrm>
            <a:off x="203192" y="719666"/>
            <a:ext cx="1556782" cy="14827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20912" y="2687619"/>
            <a:ext cx="1556782" cy="1482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98908" y="4635909"/>
            <a:ext cx="1556782" cy="14827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F60FC461-4F47-42A2-9A57-5C7986910DEA}"/>
              </a:ext>
            </a:extLst>
          </p:cNvPr>
          <p:cNvSpPr/>
          <p:nvPr/>
        </p:nvSpPr>
        <p:spPr>
          <a:xfrm>
            <a:off x="526942" y="1391479"/>
            <a:ext cx="2619939" cy="7136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357" y="1524001"/>
            <a:ext cx="2264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1/113 : 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537B4F-15ED-4E1F-8515-C5068A7C0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1416823"/>
            <a:ext cx="6162675" cy="50030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FBC42C-D21D-4CD6-8712-B195C473896D}"/>
              </a:ext>
            </a:extLst>
          </p:cNvPr>
          <p:cNvSpPr/>
          <p:nvPr/>
        </p:nvSpPr>
        <p:spPr>
          <a:xfrm>
            <a:off x="4652106" y="5191124"/>
            <a:ext cx="510444" cy="5250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75026A-DFD4-4889-8D00-EF5350D1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07" y="1141861"/>
            <a:ext cx="5910509" cy="49776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8A407BB-E2FA-40CF-B87C-622325621AFE}"/>
              </a:ext>
            </a:extLst>
          </p:cNvPr>
          <p:cNvSpPr/>
          <p:nvPr/>
        </p:nvSpPr>
        <p:spPr>
          <a:xfrm>
            <a:off x="4686573" y="5139808"/>
            <a:ext cx="475977" cy="52501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4D245FE-B2B4-4033-8299-D7C4C7BC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966" y="1047855"/>
            <a:ext cx="6036590" cy="51656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B12B875-B97F-4C11-93CB-2489964F1E19}"/>
              </a:ext>
            </a:extLst>
          </p:cNvPr>
          <p:cNvSpPr/>
          <p:nvPr/>
        </p:nvSpPr>
        <p:spPr>
          <a:xfrm>
            <a:off x="4852300" y="4655797"/>
            <a:ext cx="605526" cy="6460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0812" y="1524001"/>
            <a:ext cx="65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548" y="2118188"/>
            <a:ext cx="2092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154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16" grpId="0" animBg="1"/>
      <p:bldP spid="16" grpId="1" animBg="1"/>
      <p:bldP spid="18" grpId="0" animBg="1"/>
      <p:bldP spid="2" grpId="1" build="allAtOnce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D79FBE-1244-40C0-A674-C545E9D38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994" y="1782305"/>
            <a:ext cx="9923760" cy="363618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F60FC461-4F47-42A2-9A57-5C7986910DEA}"/>
              </a:ext>
            </a:extLst>
          </p:cNvPr>
          <p:cNvSpPr/>
          <p:nvPr/>
        </p:nvSpPr>
        <p:spPr>
          <a:xfrm>
            <a:off x="496603" y="1281438"/>
            <a:ext cx="1487180" cy="7136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070" y="1407669"/>
            <a:ext cx="1722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2/113: 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968A9F-4D16-406D-833A-9F409A536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79"/>
          <a:stretch/>
        </p:blipFill>
        <p:spPr>
          <a:xfrm>
            <a:off x="990117" y="5218837"/>
            <a:ext cx="10277151" cy="1055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1526" y="1376673"/>
            <a:ext cx="891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1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EC77A0-857F-46FA-B1DC-537B843CA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26"/>
          <a:stretch/>
        </p:blipFill>
        <p:spPr>
          <a:xfrm>
            <a:off x="4100511" y="5310061"/>
            <a:ext cx="4695825" cy="11003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7230767-DA49-42E8-8BC7-19F3B4550084}"/>
              </a:ext>
            </a:extLst>
          </p:cNvPr>
          <p:cNvSpPr/>
          <p:nvPr/>
        </p:nvSpPr>
        <p:spPr>
          <a:xfrm>
            <a:off x="6383773" y="5633329"/>
            <a:ext cx="593077" cy="604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60FC461-4F47-42A2-9A57-5C7986910DEA}"/>
              </a:ext>
            </a:extLst>
          </p:cNvPr>
          <p:cNvSpPr/>
          <p:nvPr/>
        </p:nvSpPr>
        <p:spPr>
          <a:xfrm>
            <a:off x="1203439" y="1246196"/>
            <a:ext cx="1520096" cy="71133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0AF7BD-95FF-4FCB-9874-DB2A08466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" t="7525"/>
          <a:stretch/>
        </p:blipFill>
        <p:spPr>
          <a:xfrm>
            <a:off x="3469991" y="1828009"/>
            <a:ext cx="6549941" cy="36290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7919" y="1297860"/>
            <a:ext cx="1883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3/113: 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28444" y="1258688"/>
            <a:ext cx="747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đồng hồ chỉ thời gian thích hợp với mỗi bức tranh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60FC461-4F47-42A2-9A57-5C7986910DEA}"/>
              </a:ext>
            </a:extLst>
          </p:cNvPr>
          <p:cNvSpPr/>
          <p:nvPr/>
        </p:nvSpPr>
        <p:spPr>
          <a:xfrm>
            <a:off x="759918" y="1497926"/>
            <a:ext cx="1232451" cy="7136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910" y="1630448"/>
            <a:ext cx="1722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3/113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9AB68B-1639-44B7-80E6-238686387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6" y="1421225"/>
            <a:ext cx="7696200" cy="48843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7230767-DA49-42E8-8BC7-19F3B4550084}"/>
              </a:ext>
            </a:extLst>
          </p:cNvPr>
          <p:cNvSpPr/>
          <p:nvPr/>
        </p:nvSpPr>
        <p:spPr>
          <a:xfrm>
            <a:off x="6056474" y="5154167"/>
            <a:ext cx="600632" cy="6021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151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60FC461-4F47-42A2-9A57-5C7986910DEA}"/>
              </a:ext>
            </a:extLst>
          </p:cNvPr>
          <p:cNvSpPr/>
          <p:nvPr/>
        </p:nvSpPr>
        <p:spPr>
          <a:xfrm>
            <a:off x="759918" y="1497926"/>
            <a:ext cx="1232451" cy="7136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910" y="1630448"/>
            <a:ext cx="1722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3/113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7305E4-B88A-4058-80A3-0BDB55063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18" y="2211546"/>
            <a:ext cx="5449102" cy="3984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9A5FBA-26ED-4034-99A3-5D7EC785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020" y="2299885"/>
            <a:ext cx="5068581" cy="38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127E4A03-DCB6-4891-A408-CEA211861F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63" y="-1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A5F09D-AA6E-47EA-975F-B9C544F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1791011" y="2849218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3C2304-FA3B-4130-B8AE-08999A3D336E}"/>
              </a:ext>
            </a:extLst>
          </p:cNvPr>
          <p:cNvGrpSpPr/>
          <p:nvPr/>
        </p:nvGrpSpPr>
        <p:grpSpPr>
          <a:xfrm>
            <a:off x="887895" y="1376263"/>
            <a:ext cx="4333462" cy="1937024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8B3797A5-DDB2-4F95-B952-B0B221D3B9D6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17920A2-4E49-45A7-B848-64F845B06F82}"/>
                </a:ext>
              </a:extLst>
            </p:cNvPr>
            <p:cNvSpPr txBox="1"/>
            <p:nvPr/>
          </p:nvSpPr>
          <p:spPr>
            <a:xfrm>
              <a:off x="2565445" y="1252840"/>
              <a:ext cx="1897887" cy="82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BC2ADCDD-EC4F-4A90-97E1-2E8F1AA02643}"/>
              </a:ext>
            </a:extLst>
          </p:cNvPr>
          <p:cNvGrpSpPr/>
          <p:nvPr/>
        </p:nvGrpSpPr>
        <p:grpSpPr>
          <a:xfrm>
            <a:off x="5698435" y="1497495"/>
            <a:ext cx="2385268" cy="992083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5510D7FD-82F6-486E-82F5-D37E4CC77CBE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051E8E9-5796-4D37-B3DD-CCD2CBDB5CF2}"/>
                </a:ext>
              </a:extLst>
            </p:cNvPr>
            <p:cNvSpPr txBox="1"/>
            <p:nvPr/>
          </p:nvSpPr>
          <p:spPr>
            <a:xfrm>
              <a:off x="4807086" y="348861"/>
              <a:ext cx="2055615" cy="77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75526" y="177106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75926" y="443948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8587" y="870577"/>
            <a:ext cx="5963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29: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tiết 1)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17920A2-4E49-45A7-B848-64F845B06F82}"/>
              </a:ext>
            </a:extLst>
          </p:cNvPr>
          <p:cNvSpPr txBox="1"/>
          <p:nvPr/>
        </p:nvSpPr>
        <p:spPr>
          <a:xfrm>
            <a:off x="1102580" y="1676073"/>
            <a:ext cx="390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ngày có bao nhiêu giờ 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và một giờ có bao nhiêu phút nhỉ?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5184" y="357868"/>
            <a:ext cx="2724605" cy="943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" y="288340"/>
            <a:ext cx="2381380" cy="9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786AC9-6B4C-4D39-825E-073962DD6A38}"/>
              </a:ext>
            </a:extLst>
          </p:cNvPr>
          <p:cNvSpPr txBox="1"/>
          <p:nvPr/>
        </p:nvSpPr>
        <p:spPr>
          <a:xfrm>
            <a:off x="1863292" y="5497990"/>
            <a:ext cx="8955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giờ trong một ngày được tính từ 12 giờ đêm hôm trước đến 12 giờ đêm hôm sau.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3600" y="179344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0000" y="443948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02223" y="920771"/>
            <a:ext cx="5963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29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tiết 1)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Đồng hồ">
            <a:hlinkClick r:id="" action="ppaction://media"/>
            <a:extLst>
              <a:ext uri="{FF2B5EF4-FFF2-40B4-BE49-F238E27FC236}">
                <a16:creationId xmlns:a16="http://schemas.microsoft.com/office/drawing/2014/main" xmlns="" id="{A7AC94E5-79D6-4F52-87BE-7BB282057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62198"/>
            <a:ext cx="12192000" cy="38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A5F09D-AA6E-47EA-975F-B9C544F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1791011" y="2849218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3C2304-FA3B-4130-B8AE-08999A3D336E}"/>
              </a:ext>
            </a:extLst>
          </p:cNvPr>
          <p:cNvGrpSpPr/>
          <p:nvPr/>
        </p:nvGrpSpPr>
        <p:grpSpPr>
          <a:xfrm>
            <a:off x="887895" y="1376263"/>
            <a:ext cx="4333462" cy="1937024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8B3797A5-DDB2-4F95-B952-B0B221D3B9D6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17920A2-4E49-45A7-B848-64F845B06F82}"/>
                </a:ext>
              </a:extLst>
            </p:cNvPr>
            <p:cNvSpPr txBox="1"/>
            <p:nvPr/>
          </p:nvSpPr>
          <p:spPr>
            <a:xfrm>
              <a:off x="2565445" y="1252840"/>
              <a:ext cx="1897887" cy="82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BC2ADCDD-EC4F-4A90-97E1-2E8F1AA02643}"/>
              </a:ext>
            </a:extLst>
          </p:cNvPr>
          <p:cNvGrpSpPr/>
          <p:nvPr/>
        </p:nvGrpSpPr>
        <p:grpSpPr>
          <a:xfrm>
            <a:off x="5698435" y="1497495"/>
            <a:ext cx="2385268" cy="992083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5510D7FD-82F6-486E-82F5-D37E4CC77CBE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051E8E9-5796-4D37-B3DD-CCD2CBDB5CF2}"/>
                </a:ext>
              </a:extLst>
            </p:cNvPr>
            <p:cNvSpPr txBox="1"/>
            <p:nvPr/>
          </p:nvSpPr>
          <p:spPr>
            <a:xfrm>
              <a:off x="4807086" y="348861"/>
              <a:ext cx="2055615" cy="77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75526" y="177106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75926" y="443948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8587" y="870577"/>
            <a:ext cx="5963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29: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tiết 1)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17920A2-4E49-45A7-B848-64F845B06F82}"/>
              </a:ext>
            </a:extLst>
          </p:cNvPr>
          <p:cNvSpPr txBox="1"/>
          <p:nvPr/>
        </p:nvSpPr>
        <p:spPr>
          <a:xfrm>
            <a:off x="1102580" y="1681656"/>
            <a:ext cx="390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Một ngày có bao nhiêu giờ và </a:t>
            </a:r>
            <a:r>
              <a:rPr lang="vi-VN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giờ có bao nhiêu phút nhỉ?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5184" y="357868"/>
            <a:ext cx="2724605" cy="943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" y="288340"/>
            <a:ext cx="2381380" cy="979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B5C599-E426-4006-834F-8797FB5D9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9" t="18904" r="40005" b="61989"/>
          <a:stretch/>
        </p:blipFill>
        <p:spPr>
          <a:xfrm>
            <a:off x="4424779" y="5128181"/>
            <a:ext cx="2202265" cy="132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3A062E-7860-4E68-98B8-D09A53E42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20" y="826718"/>
            <a:ext cx="5998745" cy="53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A5F09D-AA6E-47EA-975F-B9C544F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1791011" y="2849218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3C2304-FA3B-4130-B8AE-08999A3D336E}"/>
              </a:ext>
            </a:extLst>
          </p:cNvPr>
          <p:cNvGrpSpPr/>
          <p:nvPr/>
        </p:nvGrpSpPr>
        <p:grpSpPr>
          <a:xfrm>
            <a:off x="887895" y="1376263"/>
            <a:ext cx="4333462" cy="1937024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8B3797A5-DDB2-4F95-B952-B0B221D3B9D6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17920A2-4E49-45A7-B848-64F845B06F82}"/>
                </a:ext>
              </a:extLst>
            </p:cNvPr>
            <p:cNvSpPr txBox="1"/>
            <p:nvPr/>
          </p:nvSpPr>
          <p:spPr>
            <a:xfrm>
              <a:off x="2565445" y="1252840"/>
              <a:ext cx="1897887" cy="82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BC2ADCDD-EC4F-4A90-97E1-2E8F1AA02643}"/>
              </a:ext>
            </a:extLst>
          </p:cNvPr>
          <p:cNvGrpSpPr/>
          <p:nvPr/>
        </p:nvGrpSpPr>
        <p:grpSpPr>
          <a:xfrm>
            <a:off x="5698435" y="1497495"/>
            <a:ext cx="2385268" cy="992083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5510D7FD-82F6-486E-82F5-D37E4CC77CBE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051E8E9-5796-4D37-B3DD-CCD2CBDB5CF2}"/>
                </a:ext>
              </a:extLst>
            </p:cNvPr>
            <p:cNvSpPr txBox="1"/>
            <p:nvPr/>
          </p:nvSpPr>
          <p:spPr>
            <a:xfrm>
              <a:off x="4807086" y="348861"/>
              <a:ext cx="2055615" cy="77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75526" y="177106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75926" y="443948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8587" y="870577"/>
            <a:ext cx="5963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29: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tiết 1)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17920A2-4E49-45A7-B848-64F845B06F82}"/>
              </a:ext>
            </a:extLst>
          </p:cNvPr>
          <p:cNvSpPr txBox="1"/>
          <p:nvPr/>
        </p:nvSpPr>
        <p:spPr>
          <a:xfrm>
            <a:off x="1102580" y="1681656"/>
            <a:ext cx="390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Một ngày có bao nhiêu giờ và </a:t>
            </a:r>
            <a:r>
              <a:rPr lang="vi-VN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giờ có bao nhiêu phút nhỉ?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5184" y="357868"/>
            <a:ext cx="2724605" cy="943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" y="288340"/>
            <a:ext cx="2381380" cy="979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B5C599-E426-4006-834F-8797FB5D9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9" t="18904" r="40005" b="61989"/>
          <a:stretch/>
        </p:blipFill>
        <p:spPr>
          <a:xfrm>
            <a:off x="4424779" y="5128181"/>
            <a:ext cx="2202265" cy="1325628"/>
          </a:xfrm>
          <a:prstGeom prst="rect">
            <a:avLst/>
          </a:prstGeom>
        </p:spPr>
      </p:pic>
      <p:grpSp>
        <p:nvGrpSpPr>
          <p:cNvPr id="17" name="Group 13">
            <a:extLst>
              <a:ext uri="{FF2B5EF4-FFF2-40B4-BE49-F238E27FC236}">
                <a16:creationId xmlns:a16="http://schemas.microsoft.com/office/drawing/2014/main" xmlns="" id="{6F38FACB-95E5-4A90-9FA3-B8E707243A9E}"/>
              </a:ext>
            </a:extLst>
          </p:cNvPr>
          <p:cNvGrpSpPr/>
          <p:nvPr/>
        </p:nvGrpSpPr>
        <p:grpSpPr>
          <a:xfrm>
            <a:off x="8375374" y="2623930"/>
            <a:ext cx="2365441" cy="1126917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E8AB698D-AFF0-4DD2-A166-403A6B676E75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05B2B36-675C-4314-98D6-45544974064F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77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2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BB6544E-FB3E-41F2-B047-4FFDB7F7B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30195"/>
              </p:ext>
            </p:extLst>
          </p:nvPr>
        </p:nvGraphicFramePr>
        <p:xfrm>
          <a:off x="781878" y="1706124"/>
          <a:ext cx="10283689" cy="4694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652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840037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65921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102747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6742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98536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6742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6742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42FAC6-F4EA-48B1-93AB-C7917D69E13E}"/>
              </a:ext>
            </a:extLst>
          </p:cNvPr>
          <p:cNvSpPr txBox="1"/>
          <p:nvPr/>
        </p:nvSpPr>
        <p:spPr>
          <a:xfrm>
            <a:off x="2296858" y="2872647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6C65FD-2A3F-4A78-B416-16CEC2D3085C}"/>
              </a:ext>
            </a:extLst>
          </p:cNvPr>
          <p:cNvSpPr txBox="1"/>
          <p:nvPr/>
        </p:nvSpPr>
        <p:spPr>
          <a:xfrm>
            <a:off x="2296858" y="3781429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11 giờ trưa, 12 giờ trưa.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9EF9B0-BA71-4863-B808-4585B0D74D8C}"/>
              </a:ext>
            </a:extLst>
          </p:cNvPr>
          <p:cNvSpPr txBox="1"/>
          <p:nvPr/>
        </p:nvSpPr>
        <p:spPr>
          <a:xfrm>
            <a:off x="2359742" y="4320880"/>
            <a:ext cx="867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127219-4521-4FF4-95CB-23DFFF5DF55A}"/>
              </a:ext>
            </a:extLst>
          </p:cNvPr>
          <p:cNvSpPr txBox="1"/>
          <p:nvPr/>
        </p:nvSpPr>
        <p:spPr>
          <a:xfrm>
            <a:off x="2296858" y="5217274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7 giờ tối (19 giờ), 8 giờ tối (20 giờ), 9 giờ tối (21 giờ).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322C8A-9A8D-4025-AF4A-2D9B37715371}"/>
              </a:ext>
            </a:extLst>
          </p:cNvPr>
          <p:cNvSpPr txBox="1"/>
          <p:nvPr/>
        </p:nvSpPr>
        <p:spPr>
          <a:xfrm>
            <a:off x="2296858" y="5880011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10 giờ đêm (22 giờ), 11 giờ đêm (23 giờ), 12 giờ đêm (24 giờ).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3600" y="179344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0000" y="443948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02223" y="920771"/>
            <a:ext cx="5963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29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tiết 1)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75583" y="2345634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 giờ đúng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2F78BA-1274-4BCB-B684-766E1FEEC183}"/>
              </a:ext>
            </a:extLst>
          </p:cNvPr>
          <p:cNvSpPr txBox="1"/>
          <p:nvPr/>
        </p:nvSpPr>
        <p:spPr>
          <a:xfrm>
            <a:off x="1829561" y="178798"/>
            <a:ext cx="123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S/112</a:t>
            </a:r>
            <a:endParaRPr lang="vi-VN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9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9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1740</Words>
  <Application>Microsoft Office PowerPoint</Application>
  <PresentationFormat>Widescreen</PresentationFormat>
  <Paragraphs>249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UTM Cookies</vt:lpstr>
      <vt:lpstr>VNI-Times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147</cp:revision>
  <dcterms:created xsi:type="dcterms:W3CDTF">2021-06-02T01:34:28Z</dcterms:created>
  <dcterms:modified xsi:type="dcterms:W3CDTF">2022-12-14T14:29:10Z</dcterms:modified>
</cp:coreProperties>
</file>