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5" r:id="rId2"/>
    <p:sldMasterId id="2147483739" r:id="rId3"/>
    <p:sldMasterId id="2147483751" r:id="rId4"/>
    <p:sldMasterId id="2147483763" r:id="rId5"/>
  </p:sldMasterIdLst>
  <p:notesMasterIdLst>
    <p:notesMasterId r:id="rId24"/>
  </p:notesMasterIdLst>
  <p:sldIdLst>
    <p:sldId id="316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7" r:id="rId18"/>
    <p:sldId id="323" r:id="rId19"/>
    <p:sldId id="324" r:id="rId20"/>
    <p:sldId id="325" r:id="rId21"/>
    <p:sldId id="318" r:id="rId22"/>
    <p:sldId id="277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F88C"/>
    <a:srgbClr val="FDDEEB"/>
    <a:srgbClr val="FFFAC2"/>
    <a:srgbClr val="D34CD6"/>
    <a:srgbClr val="FCDFDC"/>
    <a:srgbClr val="FFFBCD"/>
    <a:srgbClr val="FFF789"/>
    <a:srgbClr val="E07235"/>
    <a:srgbClr val="EB5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36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5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4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8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7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4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3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75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5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01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98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1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12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071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20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951AC-7071-4FAA-8AEA-ABB01728DA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85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B4309-82BC-4EDD-9D35-74299216DB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79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48B75D-54E2-4BF5-921B-1FA2C74AC4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31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73849-0DF9-44AA-B511-9F1558757C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4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E377FC-1372-443C-A100-18E778EE29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07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9F3667-DFE4-447B-A3B4-0535C5BA626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8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45681-41DC-4803-99DB-5A3EF5241E3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2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44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E3F89C-FD2A-4382-98B2-4253B83CE0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4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D4F7B8-C0E0-470B-BD64-2FC0073D1FA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25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0B731D-6C32-45E4-A8B0-200D5E9C7A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35E3FB-B039-478D-A30A-20880A6E16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10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59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43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6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65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99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3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77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77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70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84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2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72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55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11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87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8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08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18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7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60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53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62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91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89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89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19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7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58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55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276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25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34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98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4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16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0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8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6F06C9-39C5-4D54-A03D-599F36F8FA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CD6A-963A-4924-9D7B-811C400F4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0EF9-6A2D-43C4-BCA1-68FBD10213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63.png"/><Relationship Id="rId18" Type="http://schemas.openxmlformats.org/officeDocument/2006/relationships/image" Target="../media/image66.gif"/><Relationship Id="rId26" Type="http://schemas.microsoft.com/office/2007/relationships/hdphoto" Target="../media/hdphoto14.wdp"/><Relationship Id="rId3" Type="http://schemas.openxmlformats.org/officeDocument/2006/relationships/image" Target="../media/image57.png"/><Relationship Id="rId21" Type="http://schemas.openxmlformats.org/officeDocument/2006/relationships/image" Target="../media/image68.png"/><Relationship Id="rId7" Type="http://schemas.openxmlformats.org/officeDocument/2006/relationships/image" Target="../media/image59.png"/><Relationship Id="rId12" Type="http://schemas.openxmlformats.org/officeDocument/2006/relationships/image" Target="../media/image62.gif"/><Relationship Id="rId17" Type="http://schemas.openxmlformats.org/officeDocument/2006/relationships/image" Target="../media/image65.png"/><Relationship Id="rId25" Type="http://schemas.openxmlformats.org/officeDocument/2006/relationships/image" Target="../media/image70.png"/><Relationship Id="rId2" Type="http://schemas.openxmlformats.org/officeDocument/2006/relationships/image" Target="../media/image56.gif"/><Relationship Id="rId16" Type="http://schemas.microsoft.com/office/2007/relationships/hdphoto" Target="../media/hdphoto10.wdp"/><Relationship Id="rId20" Type="http://schemas.microsoft.com/office/2007/relationships/hdphoto" Target="../media/hdphoto11.wdp"/><Relationship Id="rId29" Type="http://schemas.openxmlformats.org/officeDocument/2006/relationships/image" Target="../media/image72.gif"/><Relationship Id="rId1" Type="http://schemas.openxmlformats.org/officeDocument/2006/relationships/slideLayout" Target="../slideLayouts/slideLayout57.xml"/><Relationship Id="rId6" Type="http://schemas.microsoft.com/office/2007/relationships/hdphoto" Target="../media/hdphoto6.wdp"/><Relationship Id="rId11" Type="http://schemas.openxmlformats.org/officeDocument/2006/relationships/image" Target="../media/image61.gif"/><Relationship Id="rId24" Type="http://schemas.microsoft.com/office/2007/relationships/hdphoto" Target="../media/hdphoto13.wdp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23" Type="http://schemas.openxmlformats.org/officeDocument/2006/relationships/image" Target="../media/image69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67.png"/><Relationship Id="rId31" Type="http://schemas.microsoft.com/office/2007/relationships/hdphoto" Target="../media/hdphoto16.wdp"/><Relationship Id="rId4" Type="http://schemas.microsoft.com/office/2007/relationships/hdphoto" Target="../media/hdphoto5.wdp"/><Relationship Id="rId9" Type="http://schemas.openxmlformats.org/officeDocument/2006/relationships/image" Target="../media/image60.png"/><Relationship Id="rId14" Type="http://schemas.microsoft.com/office/2007/relationships/hdphoto" Target="../media/hdphoto9.wdp"/><Relationship Id="rId22" Type="http://schemas.microsoft.com/office/2007/relationships/hdphoto" Target="../media/hdphoto12.wdp"/><Relationship Id="rId27" Type="http://schemas.openxmlformats.org/officeDocument/2006/relationships/image" Target="../media/image71.png"/><Relationship Id="rId30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18" Type="http://schemas.openxmlformats.org/officeDocument/2006/relationships/slide" Target="slide3.xml"/><Relationship Id="rId26" Type="http://schemas.openxmlformats.org/officeDocument/2006/relationships/slide" Target="slide4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gif"/><Relationship Id="rId25" Type="http://schemas.openxmlformats.org/officeDocument/2006/relationships/image" Target="../media/image24.png"/><Relationship Id="rId2" Type="http://schemas.openxmlformats.org/officeDocument/2006/relationships/audio" Target="../media/media1.wma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29" Type="http://schemas.openxmlformats.org/officeDocument/2006/relationships/image" Target="../media/image26.png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2.png"/><Relationship Id="rId28" Type="http://schemas.openxmlformats.org/officeDocument/2006/relationships/slide" Target="slide5.xml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gif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3.png"/><Relationship Id="rId18" Type="http://schemas.openxmlformats.org/officeDocument/2006/relationships/slide" Target="slide5.xml"/><Relationship Id="rId3" Type="http://schemas.openxmlformats.org/officeDocument/2006/relationships/slide" Target="slide13.xml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slide" Target="slide11.xml"/><Relationship Id="rId17" Type="http://schemas.openxmlformats.org/officeDocument/2006/relationships/image" Target="../media/image35.png"/><Relationship Id="rId2" Type="http://schemas.openxmlformats.org/officeDocument/2006/relationships/image" Target="../media/image28.jpg"/><Relationship Id="rId16" Type="http://schemas.openxmlformats.org/officeDocument/2006/relationships/slide" Target="slide4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8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slide" Target="slide10.xml"/><Relationship Id="rId19" Type="http://schemas.openxmlformats.org/officeDocument/2006/relationships/image" Target="../media/image36.png"/><Relationship Id="rId4" Type="http://schemas.openxmlformats.org/officeDocument/2006/relationships/slide" Target="slide7.xml"/><Relationship Id="rId9" Type="http://schemas.openxmlformats.org/officeDocument/2006/relationships/image" Target="../media/image31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126">
              <a:schemeClr val="accent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993">
            <a:off x="6248925" y="3079452"/>
            <a:ext cx="2008949" cy="2638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CAD41B-B9C5-4CF3-8F8F-910412813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6052">
            <a:off x="4424708" y="3315951"/>
            <a:ext cx="1875560" cy="262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82" y="4896925"/>
            <a:ext cx="10594618" cy="188626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4103982" y="605126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WordArt 3">
            <a:extLst>
              <a:ext uri="{FF2B5EF4-FFF2-40B4-BE49-F238E27FC236}">
                <a16:creationId xmlns:a16="http://schemas.microsoft.com/office/drawing/2014/main" xmlns="" id="{DF385B79-D8E0-44BA-BF32-E1222FC9BE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1331" y="261029"/>
            <a:ext cx="4700588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NGÔ QUYỀN</a:t>
            </a:r>
          </a:p>
          <a:p>
            <a:pPr algn="ctr"/>
            <a:r>
              <a:rPr lang="vi-VN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7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3">
            <a:extLst>
              <a:ext uri="{FF2B5EF4-FFF2-40B4-BE49-F238E27FC236}">
                <a16:creationId xmlns:a16="http://schemas.microsoft.com/office/drawing/2014/main" xmlns="" id="{C7A4053B-9F4F-405B-9C5B-9D45E4510E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73528" y="1030552"/>
            <a:ext cx="4216194" cy="566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</a:t>
            </a:r>
          </a:p>
        </p:txBody>
      </p:sp>
      <p:pic>
        <p:nvPicPr>
          <p:cNvPr id="21" name="1">
            <a:extLst>
              <a:ext uri="{FF2B5EF4-FFF2-40B4-BE49-F238E27FC236}">
                <a16:creationId xmlns:a16="http://schemas.microsoft.com/office/drawing/2014/main" xmlns="" id="{6B8D856D-157A-4257-A113-118B50242E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74" y="4869710"/>
            <a:ext cx="4732899" cy="19882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470DE5-E6AE-4526-B76A-6DBF2B9BC2C0}"/>
              </a:ext>
            </a:extLst>
          </p:cNvPr>
          <p:cNvSpPr txBox="1"/>
          <p:nvPr/>
        </p:nvSpPr>
        <p:spPr>
          <a:xfrm>
            <a:off x="4623432" y="6169560"/>
            <a:ext cx="641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82BEECD-6C17-4927-99C6-5DDE37186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74" y="-166658"/>
            <a:ext cx="1947538" cy="194753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670530" y="1618162"/>
            <a:ext cx="8161448" cy="1614644"/>
            <a:chOff x="146529" y="1705252"/>
            <a:chExt cx="8161448" cy="1614644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1384129" y="1964823"/>
              <a:ext cx="6923848" cy="1355073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1540845" y="2026627"/>
              <a:ext cx="6627795" cy="1183639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CHUNG</a:t>
              </a:r>
            </a:p>
          </p:txBody>
        </p:sp>
        <p:sp>
          <p:nvSpPr>
            <p:cNvPr id="28" name="Flowchart: Punched Tape 27"/>
            <p:cNvSpPr/>
            <p:nvPr/>
          </p:nvSpPr>
          <p:spPr>
            <a:xfrm>
              <a:off x="146529" y="1705252"/>
              <a:ext cx="2031342" cy="1136077"/>
            </a:xfrm>
            <a:prstGeom prst="flowChartPunchedTa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8428" y="1942537"/>
              <a:ext cx="1567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6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4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 Ve Hoa Huong Duong - Hình Vẽ Hoa Đẹp, HD Png Download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219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9400" y="6096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5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x 7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47947" y="609223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5959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Top 10 Hình Vẽ Hoa Hướng Dương Và Hình Nền Hoa Hướng Dương Đẹp - Hình Ảnh 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1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4" y="5143500"/>
            <a:ext cx="2079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9400" y="6096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4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0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: 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5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53300" y="588964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152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 descr="Top 100+ Hình Ảnh Hoa Đẹp Nhất Thế Giới Đáng Để Chiêm Ngư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8026"/>
            <a:ext cx="12274825" cy="32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76550" y="589341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5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x 9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98777" y="588964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FFDEE3-521D-4D93-AE19-56650B26EE90}"/>
              </a:ext>
            </a:extLst>
          </p:cNvPr>
          <p:cNvSpPr txBox="1"/>
          <p:nvPr/>
        </p:nvSpPr>
        <p:spPr>
          <a:xfrm>
            <a:off x="3474012" y="-24290"/>
            <a:ext cx="641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0BAD9A1-B6D2-4E9B-BC49-40444076FE47}"/>
              </a:ext>
            </a:extLst>
          </p:cNvPr>
          <p:cNvCxnSpPr/>
          <p:nvPr/>
        </p:nvCxnSpPr>
        <p:spPr>
          <a:xfrm>
            <a:off x="1636511" y="31072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7F1F72-BFD7-4ED1-B954-F147879E0775}"/>
              </a:ext>
            </a:extLst>
          </p:cNvPr>
          <p:cNvSpPr txBox="1"/>
          <p:nvPr/>
        </p:nvSpPr>
        <p:spPr>
          <a:xfrm>
            <a:off x="5046485" y="432130"/>
            <a:ext cx="263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01778" y="1857873"/>
            <a:ext cx="1192704" cy="863493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S/2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1722976" y="18430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2157249" y="1793935"/>
            <a:ext cx="504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152153" y="3229239"/>
            <a:ext cx="139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VTH/1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16B5EB-4F05-4F78-A093-CE94986AE812}"/>
              </a:ext>
            </a:extLst>
          </p:cNvPr>
          <p:cNvSpPr txBox="1"/>
          <p:nvPr/>
        </p:nvSpPr>
        <p:spPr>
          <a:xfrm>
            <a:off x="3844029" y="784711"/>
            <a:ext cx="534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0699C1F-1606-4EF7-ACC4-56A8F7232CA3}"/>
              </a:ext>
            </a:extLst>
          </p:cNvPr>
          <p:cNvGrpSpPr/>
          <p:nvPr/>
        </p:nvGrpSpPr>
        <p:grpSpPr>
          <a:xfrm>
            <a:off x="1838750" y="2526893"/>
            <a:ext cx="9756898" cy="4232126"/>
            <a:chOff x="1162321" y="1482036"/>
            <a:chExt cx="9756898" cy="413373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40304B81-256C-4132-BF9F-054AD44DC8CE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xmlns="" id="{59609B01-28C7-40B8-BD14-393A864C980B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5B82A586-1AAC-42F2-ADAA-43AF79637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CDE6E48-1714-466F-892B-44D0FCEA3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145B75-23AC-4912-B538-49F25336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9D5FC9B3-8289-4EF7-8A49-74D17505CA53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6CC244E2-0F76-4A00-BABC-F3B2B2BBC900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CC834144-1CD6-41CB-90FF-73982BF37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95B3FF2D-2D7E-48D1-9403-88D3770D9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09794F0B-3B89-4B39-B205-C9CD82686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FA168713-C77F-4AEF-BCB0-576B15908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D366108B-BAFC-4496-992F-65F50AC04EFF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7FEAB104-BB19-4A7F-BCF2-1605A73D15E9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40A3B7F2-ED41-4714-90B2-7BED1A4E7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7596448D-502D-4025-8CB8-7FFC42E85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EBE66A1F-E11D-4D27-AA2C-5C08E498F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xmlns="" id="{BCFD4D38-6F8E-44A5-8CEC-95F5253BF41A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BCFD4D38-6F8E-44A5-8CEC-95F5253BF4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8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xmlns="" id="{B7A889FB-DC97-4854-AE81-127D0718C3B7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B7A889FB-DC97-4854-AE81-127D0718C3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xmlns="" id="{F46350A9-9B60-4BFB-B727-3558FF4495AB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F46350A9-9B60-4BFB-B727-3558FF4495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2492" r="-186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xmlns="" id="{C3E13234-F4AD-4825-8AA5-F6A94071D38F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3E13234-F4AD-4825-8AA5-F6A94071D3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08F81BDF-0251-48FE-935A-25B6140D6645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322CC506-5040-428B-9CC5-3FFC4DD5FCE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DE731952-29BF-46EA-BFC0-F1A013F3F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xmlns="" id="{E47F440A-662D-4F77-8625-AFF0BCFDE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xmlns="" id="{11DC2C49-2E61-4E78-978B-1265C4728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3C242F57-BFB6-4779-BCD1-4E2D958FE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EFB3ABC0-B79D-47F2-807B-E47EFF862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CC28CDC-5BF8-41C4-88D0-4B3132944596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0862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FFDEE3-521D-4D93-AE19-56650B26EE90}"/>
              </a:ext>
            </a:extLst>
          </p:cNvPr>
          <p:cNvSpPr txBox="1"/>
          <p:nvPr/>
        </p:nvSpPr>
        <p:spPr>
          <a:xfrm>
            <a:off x="3389079" y="198784"/>
            <a:ext cx="641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0BAD9A1-B6D2-4E9B-BC49-40444076FE47}"/>
              </a:ext>
            </a:extLst>
          </p:cNvPr>
          <p:cNvCxnSpPr/>
          <p:nvPr/>
        </p:nvCxnSpPr>
        <p:spPr>
          <a:xfrm>
            <a:off x="1636511" y="31072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7F1F72-BFD7-4ED1-B954-F147879E0775}"/>
              </a:ext>
            </a:extLst>
          </p:cNvPr>
          <p:cNvSpPr txBox="1"/>
          <p:nvPr/>
        </p:nvSpPr>
        <p:spPr>
          <a:xfrm>
            <a:off x="4860521" y="680224"/>
            <a:ext cx="263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01778" y="1857873"/>
            <a:ext cx="1192704" cy="863493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S/2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1813663" y="209768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2247936" y="2048524"/>
            <a:ext cx="504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248440" y="3150359"/>
            <a:ext cx="139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VTH/1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16B5EB-4F05-4F78-A093-CE94986AE812}"/>
              </a:ext>
            </a:extLst>
          </p:cNvPr>
          <p:cNvSpPr txBox="1"/>
          <p:nvPr/>
        </p:nvSpPr>
        <p:spPr>
          <a:xfrm>
            <a:off x="3998472" y="1161664"/>
            <a:ext cx="435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FFDEE3-521D-4D93-AE19-56650B26EE90}"/>
              </a:ext>
            </a:extLst>
          </p:cNvPr>
          <p:cNvSpPr txBox="1"/>
          <p:nvPr/>
        </p:nvSpPr>
        <p:spPr>
          <a:xfrm>
            <a:off x="3389079" y="198784"/>
            <a:ext cx="641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0BAD9A1-B6D2-4E9B-BC49-40444076FE47}"/>
              </a:ext>
            </a:extLst>
          </p:cNvPr>
          <p:cNvCxnSpPr/>
          <p:nvPr/>
        </p:nvCxnSpPr>
        <p:spPr>
          <a:xfrm>
            <a:off x="1636511" y="31072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7F1F72-BFD7-4ED1-B954-F147879E0775}"/>
              </a:ext>
            </a:extLst>
          </p:cNvPr>
          <p:cNvSpPr txBox="1"/>
          <p:nvPr/>
        </p:nvSpPr>
        <p:spPr>
          <a:xfrm>
            <a:off x="4860521" y="680224"/>
            <a:ext cx="263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66656" y="2722196"/>
            <a:ext cx="879922" cy="863493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1926785" y="217359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2364107" y="2055423"/>
            <a:ext cx="951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16B5EB-4F05-4F78-A093-CE94986AE812}"/>
              </a:ext>
            </a:extLst>
          </p:cNvPr>
          <p:cNvSpPr txBox="1"/>
          <p:nvPr/>
        </p:nvSpPr>
        <p:spPr>
          <a:xfrm>
            <a:off x="3998472" y="1161664"/>
            <a:ext cx="435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856C3DC-7B48-4AD6-A67D-77F3FA135B2A}"/>
              </a:ext>
            </a:extLst>
          </p:cNvPr>
          <p:cNvCxnSpPr/>
          <p:nvPr/>
        </p:nvCxnSpPr>
        <p:spPr>
          <a:xfrm>
            <a:off x="7610272" y="2586014"/>
            <a:ext cx="107342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6D5CFC-7E12-4B75-B2CD-14D4EB6CA6BA}"/>
              </a:ext>
            </a:extLst>
          </p:cNvPr>
          <p:cNvCxnSpPr>
            <a:cxnSpLocks/>
          </p:cNvCxnSpPr>
          <p:nvPr/>
        </p:nvCxnSpPr>
        <p:spPr>
          <a:xfrm>
            <a:off x="8822260" y="2595922"/>
            <a:ext cx="233628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F9888D-039F-4B02-8E62-F0AADF38DDAD}"/>
              </a:ext>
            </a:extLst>
          </p:cNvPr>
          <p:cNvCxnSpPr>
            <a:cxnSpLocks/>
          </p:cNvCxnSpPr>
          <p:nvPr/>
        </p:nvCxnSpPr>
        <p:spPr>
          <a:xfrm>
            <a:off x="3266872" y="3132666"/>
            <a:ext cx="75537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07A8D8E-BD59-4D63-9AB3-7EB0BB8304D0}"/>
              </a:ext>
            </a:extLst>
          </p:cNvPr>
          <p:cNvCxnSpPr>
            <a:cxnSpLocks/>
          </p:cNvCxnSpPr>
          <p:nvPr/>
        </p:nvCxnSpPr>
        <p:spPr>
          <a:xfrm>
            <a:off x="5751068" y="3132666"/>
            <a:ext cx="160079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5DF604-9420-4F91-A5EE-3FD69E712272}"/>
              </a:ext>
            </a:extLst>
          </p:cNvPr>
          <p:cNvSpPr/>
          <p:nvPr/>
        </p:nvSpPr>
        <p:spPr>
          <a:xfrm>
            <a:off x="2730743" y="3765034"/>
            <a:ext cx="7935686" cy="2846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AEFD1F-EF08-4E1F-A859-911E9513902C}"/>
              </a:ext>
            </a:extLst>
          </p:cNvPr>
          <p:cNvSpPr txBox="1"/>
          <p:nvPr/>
        </p:nvSpPr>
        <p:spPr>
          <a:xfrm>
            <a:off x="3437832" y="4529511"/>
            <a:ext cx="51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- Giải thích cách làm.</a:t>
            </a:r>
            <a:endParaRPr lang="en-US" sz="3200" b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F696FD-F33E-4B20-B7F2-D08C0E35AB36}"/>
              </a:ext>
            </a:extLst>
          </p:cNvPr>
          <p:cNvSpPr txBox="1"/>
          <p:nvPr/>
        </p:nvSpPr>
        <p:spPr>
          <a:xfrm>
            <a:off x="3437832" y="5256438"/>
            <a:ext cx="51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- Cách viết lời giải.</a:t>
            </a:r>
            <a:endParaRPr lang="en-US" sz="32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CB2696-FA7C-40D1-A321-38575AB3751C}"/>
              </a:ext>
            </a:extLst>
          </p:cNvPr>
          <p:cNvSpPr txBox="1"/>
          <p:nvPr/>
        </p:nvSpPr>
        <p:spPr>
          <a:xfrm>
            <a:off x="3437832" y="5878765"/>
            <a:ext cx="67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- Những điều cần lưu ý khi làm bài 2.</a:t>
            </a:r>
            <a:endParaRPr lang="en-US" sz="3200" b="1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388DEFC-E6E8-4E61-AE3A-4A116579C88F}"/>
              </a:ext>
            </a:extLst>
          </p:cNvPr>
          <p:cNvSpPr txBox="1"/>
          <p:nvPr/>
        </p:nvSpPr>
        <p:spPr>
          <a:xfrm>
            <a:off x="3437832" y="3765033"/>
            <a:ext cx="51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GỢI Ý: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5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3" grpId="0" animBg="1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FFDEE3-521D-4D93-AE19-56650B26EE90}"/>
              </a:ext>
            </a:extLst>
          </p:cNvPr>
          <p:cNvSpPr txBox="1"/>
          <p:nvPr/>
        </p:nvSpPr>
        <p:spPr>
          <a:xfrm>
            <a:off x="3389079" y="198784"/>
            <a:ext cx="641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0BAD9A1-B6D2-4E9B-BC49-40444076FE47}"/>
              </a:ext>
            </a:extLst>
          </p:cNvPr>
          <p:cNvCxnSpPr/>
          <p:nvPr/>
        </p:nvCxnSpPr>
        <p:spPr>
          <a:xfrm>
            <a:off x="1636511" y="31072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7F1F72-BFD7-4ED1-B954-F147879E0775}"/>
              </a:ext>
            </a:extLst>
          </p:cNvPr>
          <p:cNvSpPr txBox="1"/>
          <p:nvPr/>
        </p:nvSpPr>
        <p:spPr>
          <a:xfrm>
            <a:off x="4860521" y="680224"/>
            <a:ext cx="263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1813663" y="250353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2250986" y="2385360"/>
            <a:ext cx="113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16B5EB-4F05-4F78-A093-CE94986AE812}"/>
              </a:ext>
            </a:extLst>
          </p:cNvPr>
          <p:cNvSpPr txBox="1"/>
          <p:nvPr/>
        </p:nvSpPr>
        <p:spPr>
          <a:xfrm>
            <a:off x="3998472" y="1161664"/>
            <a:ext cx="435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271" y="3178649"/>
            <a:ext cx="10758615" cy="3679353"/>
          </a:xfrm>
          <a:prstGeom prst="rect">
            <a:avLst/>
          </a:prstGeom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168678"/>
            <a:ext cx="6025262" cy="268932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590" y="489326"/>
            <a:ext cx="9284677" cy="4142309"/>
          </a:xfrm>
          <a:prstGeom prst="rect">
            <a:avLst/>
          </a:prstGeom>
        </p:spPr>
      </p:pic>
      <p:pic>
        <p:nvPicPr>
          <p:cNvPr id="8" name="6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72" y="-443942"/>
            <a:ext cx="4465329" cy="2328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90713A-6815-4BD0-86DE-AFB7213DCC70}"/>
              </a:ext>
            </a:extLst>
          </p:cNvPr>
          <p:cNvSpPr/>
          <p:nvPr/>
        </p:nvSpPr>
        <p:spPr>
          <a:xfrm>
            <a:off x="3545654" y="2249871"/>
            <a:ext cx="45944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Tiếp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sức</a:t>
            </a:r>
            <a:endParaRPr lang="en-US" altLang="zh-CN" sz="6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67895" y="546620"/>
            <a:ext cx="4930478" cy="1586999"/>
            <a:chOff x="3016445" y="1990692"/>
            <a:chExt cx="6131791" cy="2374890"/>
          </a:xfrm>
        </p:grpSpPr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80" y="2649161"/>
              <a:ext cx="4362256" cy="1716421"/>
            </a:xfrm>
            <a:prstGeom prst="rect">
              <a:avLst/>
            </a:prstGeom>
          </p:spPr>
        </p:pic>
        <p:pic>
          <p:nvPicPr>
            <p:cNvPr id="12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5" t="5074" r="12177" b="15106"/>
            <a:stretch>
              <a:fillRect/>
            </a:stretch>
          </p:blipFill>
          <p:spPr>
            <a:xfrm flipH="1">
              <a:off x="3016445" y="1990692"/>
              <a:ext cx="2743588" cy="227239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60032" y="3291465"/>
              <a:ext cx="2435128" cy="605780"/>
            </a:xfrm>
            <a:prstGeom prst="rect">
              <a:avLst/>
            </a:prstGeom>
            <a:noFill/>
          </p:spPr>
          <p:txBody>
            <a:bodyPr spcFirstLastPara="1" wrap="none" lIns="68580" tIns="34290" rIns="68580" bIns="3429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60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19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193038" y="715894"/>
            <a:ext cx="7677150" cy="5334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9" y="-8387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3" y="-1715164"/>
            <a:ext cx="18045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93038" y="694452"/>
            <a:ext cx="7854367" cy="53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29529" y="4369020"/>
            <a:ext cx="11673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</a:rPr>
              <a:t>LUYỆN TẬP CHUNG</a:t>
            </a:r>
          </a:p>
        </p:txBody>
      </p:sp>
      <p:pic>
        <p:nvPicPr>
          <p:cNvPr id="119814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477"/>
            <a:ext cx="4230575" cy="23007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5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53" y="2254494"/>
            <a:ext cx="3895472" cy="22827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6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03" y="2247050"/>
            <a:ext cx="4060722" cy="22844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" y="4571933"/>
            <a:ext cx="4176469" cy="22860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75" y="4552553"/>
            <a:ext cx="3895472" cy="23374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06" y="4546219"/>
            <a:ext cx="4060722" cy="23374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1" name="Picture 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30575" cy="22025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0" y="-6166"/>
            <a:ext cx="3875266" cy="22025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3" name="Picture 5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22" y="14854"/>
            <a:ext cx="4060722" cy="2172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9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9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9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9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9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9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99+ Hình Ảnh Đẹp Nhất Của 20 Loài Hoa Màu Tím | Hello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390"/>
            <a:ext cx="12192000" cy="33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19400" y="6096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10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: 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5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148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53300" y="588964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99+ Hình Ảnh Đẹp Nhất Của 20 Loài Hoa Màu Tím | Hello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450"/>
            <a:ext cx="12192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0" y="599768"/>
            <a:ext cx="5196348" cy="157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1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0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: 2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1580" y="555815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90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199+ Hình Ảnh Đẹp Nhất Của 20 Loài Hoa Màu Tím | Hello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034"/>
            <a:ext cx="12192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9400" y="6096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5 x 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5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32789" y="555815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373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99+ Hình Ảnh Đẹp Nhất Của 20 Loài Hoa Màu Tím | Hello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850"/>
            <a:ext cx="12192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86874" y="61202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20 : 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5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76227" y="609600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16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inh Ve Hoa Huong Duong - Hình Vẽ Hoa Đẹp, HD Png Download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4990"/>
            <a:ext cx="12192000" cy="29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9400" y="6096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2 x 9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95081" y="609223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inh Ve Hoa Huong Duong - Hình Vẽ Hoa Đẹp, HD Png Download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4734"/>
            <a:ext cx="12192000" cy="315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ình ảnh có li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60325"/>
            <a:ext cx="27574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9400" y="6096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20 : 2</a:t>
            </a:r>
            <a:r>
              <a:rPr lang="vi-VN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=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96150" y="586942"/>
            <a:ext cx="1562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459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247</Words>
  <Application>Microsoft Office PowerPoint</Application>
  <PresentationFormat>Widescreen</PresentationFormat>
  <Paragraphs>62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.VnAvant</vt:lpstr>
      <vt:lpstr>Arial</vt:lpstr>
      <vt:lpstr>Arial-Rounded</vt:lpstr>
      <vt:lpstr>Calibri</vt:lpstr>
      <vt:lpstr>Calibri Light</vt:lpstr>
      <vt:lpstr>Cambria Math</vt:lpstr>
      <vt:lpstr>Times New Roman</vt:lpstr>
      <vt:lpstr>等线</vt:lpstr>
      <vt:lpstr>1_Office Theme</vt:lpstr>
      <vt:lpstr>Default Design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221</cp:revision>
  <dcterms:created xsi:type="dcterms:W3CDTF">2021-06-02T01:34:28Z</dcterms:created>
  <dcterms:modified xsi:type="dcterms:W3CDTF">2023-03-13T10:23:45Z</dcterms:modified>
</cp:coreProperties>
</file>