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96" r:id="rId3"/>
    <p:sldId id="302" r:id="rId4"/>
    <p:sldId id="303" r:id="rId5"/>
    <p:sldId id="305" r:id="rId6"/>
    <p:sldId id="325" r:id="rId7"/>
    <p:sldId id="326" r:id="rId8"/>
    <p:sldId id="330" r:id="rId9"/>
    <p:sldId id="306" r:id="rId10"/>
    <p:sldId id="331" r:id="rId11"/>
    <p:sldId id="289" r:id="rId12"/>
    <p:sldId id="332" r:id="rId13"/>
    <p:sldId id="333" r:id="rId14"/>
    <p:sldId id="336" r:id="rId15"/>
    <p:sldId id="285" r:id="rId16"/>
    <p:sldId id="337" r:id="rId17"/>
    <p:sldId id="338" r:id="rId18"/>
    <p:sldId id="339" r:id="rId19"/>
    <p:sldId id="290" r:id="rId20"/>
    <p:sldId id="340" r:id="rId21"/>
    <p:sldId id="341" r:id="rId22"/>
    <p:sldId id="298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5897"/>
  </p:normalViewPr>
  <p:slideViewPr>
    <p:cSldViewPr snapToGrid="0">
      <p:cViewPr varScale="1">
        <p:scale>
          <a:sx n="93" d="100"/>
          <a:sy n="93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724AD-C138-C749-8ECA-321A479BC5EB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D0FBA-DDC8-1148-8628-F7C99ECD475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538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2E172-D922-4935-B80F-8B7B21E02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7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2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/>
              <a:t>3/10/23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0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  <p:sldLayoutId id="2147483706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26323"/>
            <a:ext cx="12192000" cy="937302"/>
          </a:xfrm>
        </p:spPr>
        <p:txBody>
          <a:bodyPr>
            <a:noAutofit/>
          </a:bodyPr>
          <a:lstStyle/>
          <a:p>
            <a:br>
              <a:rPr lang="en-US" sz="5333" b="1" dirty="0">
                <a:solidFill>
                  <a:srgbClr val="FF0000"/>
                </a:solidFill>
                <a:latin typeface="VNI-Avo" pitchFamily="2" charset="0"/>
              </a:rPr>
            </a:b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53: So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id="{EA45C457-89E8-4FFD-941F-E34DC49552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1252" y="53012"/>
            <a:ext cx="6268278" cy="5680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NGÔ QUYỀN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D2FBD6-BAA7-4001-90A5-143415C1B90B}"/>
              </a:ext>
            </a:extLst>
          </p:cNvPr>
          <p:cNvSpPr txBox="1">
            <a:spLocks/>
          </p:cNvSpPr>
          <p:nvPr/>
        </p:nvSpPr>
        <p:spPr>
          <a:xfrm>
            <a:off x="2440440" y="1631626"/>
            <a:ext cx="6792416" cy="203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5333" b="1" dirty="0">
                <a:solidFill>
                  <a:srgbClr val="FF0000"/>
                </a:solidFill>
                <a:latin typeface="VNI-Avo" pitchFamily="2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74EBCE-FB11-4CBA-ADA3-0B344878BB7D}"/>
              </a:ext>
            </a:extLst>
          </p:cNvPr>
          <p:cNvSpPr txBox="1">
            <a:spLocks/>
          </p:cNvSpPr>
          <p:nvPr/>
        </p:nvSpPr>
        <p:spPr>
          <a:xfrm>
            <a:off x="149901" y="4557836"/>
            <a:ext cx="12192000" cy="937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lnSpc>
                <a:spcPct val="100000"/>
              </a:lnSpc>
            </a:pPr>
            <a:br>
              <a:rPr lang="en-US" sz="5333" b="1" dirty="0">
                <a:solidFill>
                  <a:srgbClr val="FF0000"/>
                </a:solidFill>
                <a:latin typeface="VNI-Avo" pitchFamily="2" charset="0"/>
              </a:rPr>
            </a:b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alt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2A5</a:t>
            </a:r>
            <a:endParaRPr lang="en-US" altLang="en-US" sz="7200" b="1" dirty="0">
              <a:solidFill>
                <a:srgbClr val="7030A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54999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2757045" y="382310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6096000" y="381702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9052647" y="1638705"/>
            <a:ext cx="201850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856438" y="1575121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07C7E68-9A6D-6D09-8B8B-6C6CD1E20421}"/>
              </a:ext>
            </a:extLst>
          </p:cNvPr>
          <p:cNvSpPr txBox="1"/>
          <p:nvPr/>
        </p:nvSpPr>
        <p:spPr>
          <a:xfrm>
            <a:off x="443345" y="872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B677D-1762-36E2-B9F1-F3B7F855E5B2}"/>
              </a:ext>
            </a:extLst>
          </p:cNvPr>
          <p:cNvSpPr txBox="1"/>
          <p:nvPr/>
        </p:nvSpPr>
        <p:spPr>
          <a:xfrm>
            <a:off x="1300295" y="4167820"/>
            <a:ext cx="64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                        ……..                                           ….....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3707F-A1B5-CACF-ABA5-320DD51A3009}"/>
              </a:ext>
            </a:extLst>
          </p:cNvPr>
          <p:cNvSpPr/>
          <p:nvPr/>
        </p:nvSpPr>
        <p:spPr>
          <a:xfrm>
            <a:off x="4683932" y="3966929"/>
            <a:ext cx="463173" cy="401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7D939-EE2B-DFFC-8D14-487E790FCFB5}"/>
              </a:ext>
            </a:extLst>
          </p:cNvPr>
          <p:cNvSpPr txBox="1"/>
          <p:nvPr/>
        </p:nvSpPr>
        <p:spPr>
          <a:xfrm>
            <a:off x="4647002" y="3678523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771B0-0A99-00D6-9EA0-5BD43440D3D1}"/>
              </a:ext>
            </a:extLst>
          </p:cNvPr>
          <p:cNvSpPr txBox="1"/>
          <p:nvPr/>
        </p:nvSpPr>
        <p:spPr>
          <a:xfrm>
            <a:off x="9052647" y="2351777"/>
            <a:ext cx="609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338    328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7FAB9-5C03-C075-E936-9E72F903885A}"/>
              </a:ext>
            </a:extLst>
          </p:cNvPr>
          <p:cNvSpPr txBox="1"/>
          <p:nvPr/>
        </p:nvSpPr>
        <p:spPr>
          <a:xfrm>
            <a:off x="9849339" y="248949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AD687F-7AAA-E44D-D732-3489FB43E81B}"/>
              </a:ext>
            </a:extLst>
          </p:cNvPr>
          <p:cNvSpPr txBox="1"/>
          <p:nvPr/>
        </p:nvSpPr>
        <p:spPr>
          <a:xfrm>
            <a:off x="8756073" y="17456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759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/>
      <p:bldP spid="603" grpId="0"/>
      <p:bldP spid="605" grpId="0"/>
      <p:bldP spid="7" grpId="1"/>
      <p:bldP spid="8" grpId="1" animBg="1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048525" y="306247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       233</a:t>
            </a:r>
            <a:endParaRPr lang="en-VN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FA4C-68C7-B779-87E8-DF8B932A1B53}"/>
              </a:ext>
            </a:extLst>
          </p:cNvPr>
          <p:cNvSpPr txBox="1"/>
          <p:nvPr/>
        </p:nvSpPr>
        <p:spPr>
          <a:xfrm>
            <a:off x="9759890" y="212409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&lt;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C7E68-9A6D-6D09-8B8B-6C6CD1E20421}"/>
              </a:ext>
            </a:extLst>
          </p:cNvPr>
          <p:cNvSpPr txBox="1"/>
          <p:nvPr/>
        </p:nvSpPr>
        <p:spPr>
          <a:xfrm>
            <a:off x="443345" y="872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A3003B51-17D0-FEDC-A78F-8E9DD814B540}"/>
              </a:ext>
            </a:extLst>
          </p:cNvPr>
          <p:cNvSpPr txBox="1"/>
          <p:nvPr/>
        </p:nvSpPr>
        <p:spPr>
          <a:xfrm>
            <a:off x="1389814" y="3379282"/>
            <a:ext cx="64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                           ……..                                         ……..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74027F17-94AF-4705-DA88-86397A843261}"/>
              </a:ext>
            </a:extLst>
          </p:cNvPr>
          <p:cNvSpPr/>
          <p:nvPr/>
        </p:nvSpPr>
        <p:spPr>
          <a:xfrm>
            <a:off x="4634775" y="3165752"/>
            <a:ext cx="463173" cy="401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5E31688B-A872-54D0-4CD3-9BF69632943D}"/>
              </a:ext>
            </a:extLst>
          </p:cNvPr>
          <p:cNvSpPr txBox="1"/>
          <p:nvPr/>
        </p:nvSpPr>
        <p:spPr>
          <a:xfrm>
            <a:off x="4580952" y="2904978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7BD9AA17-EBAC-F2D1-53D1-E9430EFB33A6}"/>
              </a:ext>
            </a:extLst>
          </p:cNvPr>
          <p:cNvSpPr txBox="1"/>
          <p:nvPr/>
        </p:nvSpPr>
        <p:spPr>
          <a:xfrm>
            <a:off x="8929762" y="1969113"/>
            <a:ext cx="609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233    237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515" grpId="0"/>
      <p:bldP spid="2" grpId="0"/>
      <p:bldP spid="544" grpId="0"/>
      <p:bldP spid="546" grpId="0" animBg="1"/>
      <p:bldP spid="547" grpId="0"/>
      <p:bldP spid="5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FA13DF-52AE-B158-21CA-DCB2D9C9DD21}"/>
              </a:ext>
            </a:extLst>
          </p:cNvPr>
          <p:cNvGrpSpPr/>
          <p:nvPr/>
        </p:nvGrpSpPr>
        <p:grpSpPr>
          <a:xfrm>
            <a:off x="-125783" y="-455653"/>
            <a:ext cx="7667840" cy="2013355"/>
            <a:chOff x="883096" y="1154472"/>
            <a:chExt cx="7667840" cy="20133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2CA84F-A07D-25F4-DDDF-A7DFB13139AE}"/>
                </a:ext>
              </a:extLst>
            </p:cNvPr>
            <p:cNvSpPr txBox="1"/>
            <p:nvPr/>
          </p:nvSpPr>
          <p:spPr>
            <a:xfrm>
              <a:off x="883096" y="1154472"/>
              <a:ext cx="66236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VN" sz="3200" dirty="0"/>
            </a:p>
            <a:p>
              <a:r>
                <a:rPr lang="en-VN" sz="3200" dirty="0"/>
                <a:t>a)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F6249-A330-16C9-B84F-A1B0F4F814B1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5A150B-02B8-172F-EA2E-DC4731725482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5E2094-6E16-3208-707B-3B543C04C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ED75FC-48B2-51B2-BA62-1FD1D224F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9BAB97-7993-2B61-B218-233437AB6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05A6772-F3F4-7D6D-F2A9-B8D099176B74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AA91E3-0DAE-7BFB-5FAE-28278091A3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22753D8-833A-57DA-9649-352CD9DCF17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D2B13C-0B41-5077-C2ED-B3A13FABCE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704CC92-2316-0D51-404E-5723F822A9A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D7EF3F3-F4DB-20BF-D4A1-EB7772F524E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7FA644B-D1A3-8579-9663-AE174F12FE8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95AD421-E9A0-707C-3C31-9ED1DB53667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86E8D3D-1EA2-C9A8-7DC7-8BB7D232DD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C843886-0263-2DF7-DDBF-10DE324651E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202E7BB-90C1-554A-F3A1-92B021FC7F5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90C4A0-C77D-9F38-1619-736EB02800FB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D08504-0AE3-EEBD-A4A5-DB9CFBD38B8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3FCCDC0-340D-D742-B12F-27F9530D65B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EDF5559-80C5-87CE-B358-684E461DB01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7A5508E-8219-E41A-FAF8-F5C51C385F0F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A8EA39-4418-A6F6-55DD-CCDD0B734EC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A2BC4E9-0A71-A394-7760-5E7124F9F69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4E5B830-16D9-D679-72C2-188EE08A085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B23FD0A-0B4E-69B4-FD79-5D0B7406995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4E46AE-9C9A-79E5-62EA-55061F9DB50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8410079-FDBC-8E3D-2E72-EEB75D3F5A4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991889A-B122-AF97-71C6-7680B14E9D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D5B6AD7-6A8B-1A00-D460-3B08B73994D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208237-744A-2437-5622-C8370B7BF13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42619E0-8A3C-32D2-9BAA-02DC2C61218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35F4DF-6C83-4598-494C-7DB79A302D31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DA4F5C4-F615-BA82-5388-0DCF438F259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65E9BF0-04A1-2C14-A855-8ADC6884BD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AF8AE43-4FCD-BC6A-34D8-64F510AA61B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E74381B-DDB7-A096-EA7C-775795403BE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633AD8-BCED-23A1-CE25-7F7E18C99AD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572C3A-D62F-D7E6-DD5C-31B01D56DB4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6B80902-0638-7592-9255-CDFEE88352C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6E1956-3F00-973A-690A-3C8AD0ECE44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10F0F1F-817D-E8E7-D337-106432E304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DDA6F4B-B700-E327-26C9-A16A49D525C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AFB47E2-0A0F-14E0-29F3-4BD5B12B9DD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92A540A-38EB-FD33-354F-55349D04B08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FAEE49-0C89-99AD-B493-DB6C6094BC3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3BC02B6-193E-5220-8618-B8D40766DB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042775-768C-44B9-E092-0EE61B9141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51585E4-C277-6CC5-A2E2-26684ED16681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697C8D8-ECEA-036B-E0FE-85816ADBAEE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D558C3-5EBA-65EB-46D1-B5A19D54656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003F3A-6905-A701-63BD-422C4687780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40CF10-1EA2-E3A3-C65D-AC3ACFDDED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F22AAB0-EE3A-C65D-8271-000CAE979A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216B9A6-4B05-FDAB-AAC6-E4BD22B674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404C3C1-DC40-AC85-70DF-AD4A891F79B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0986673-F747-36CF-1DF6-668B52AE766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B7627D6-ADA1-1778-378C-5FA4AFD0401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301C43-8FB0-B7C8-21A1-7F19D9946E9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78C723AD-F164-0EA3-9FC7-11DC93A211A6}"/>
              </a:ext>
            </a:extLst>
          </p:cNvPr>
          <p:cNvSpPr txBox="1"/>
          <p:nvPr/>
        </p:nvSpPr>
        <p:spPr>
          <a:xfrm>
            <a:off x="1089069" y="1703490"/>
            <a:ext cx="64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           …</a:t>
            </a:r>
            <a:r>
              <a:rPr lang="en-VN" sz="2800" dirty="0"/>
              <a:t>213</a:t>
            </a:r>
            <a:r>
              <a:rPr lang="en-VN" dirty="0"/>
              <a:t>…..                                         …</a:t>
            </a:r>
            <a:r>
              <a:rPr lang="en-VN" sz="2800" dirty="0"/>
              <a:t>134</a:t>
            </a:r>
            <a:r>
              <a:rPr lang="en-VN" dirty="0"/>
              <a:t>…..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1EFD2DA-959F-4A89-25F8-289D9113B86E}"/>
              </a:ext>
            </a:extLst>
          </p:cNvPr>
          <p:cNvSpPr/>
          <p:nvPr/>
        </p:nvSpPr>
        <p:spPr>
          <a:xfrm>
            <a:off x="3852390" y="1681551"/>
            <a:ext cx="463173" cy="401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&gt;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661CC23-2E1C-AC9C-D60E-333AB21925EC}"/>
              </a:ext>
            </a:extLst>
          </p:cNvPr>
          <p:cNvSpPr txBox="1"/>
          <p:nvPr/>
        </p:nvSpPr>
        <p:spPr>
          <a:xfrm>
            <a:off x="1076689" y="4003166"/>
            <a:ext cx="64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         …</a:t>
            </a:r>
            <a:r>
              <a:rPr lang="en-VN" sz="2800" dirty="0"/>
              <a:t>328</a:t>
            </a:r>
            <a:r>
              <a:rPr lang="en-VN" dirty="0"/>
              <a:t>…..                                             …</a:t>
            </a:r>
            <a:r>
              <a:rPr lang="en-VN" sz="2800" dirty="0"/>
              <a:t>338</a:t>
            </a:r>
            <a:r>
              <a:rPr lang="en-VN" dirty="0"/>
              <a:t>…..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E2659B9-4340-5193-2D91-FC7CA9C4823F}"/>
              </a:ext>
            </a:extLst>
          </p:cNvPr>
          <p:cNvSpPr/>
          <p:nvPr/>
        </p:nvSpPr>
        <p:spPr>
          <a:xfrm>
            <a:off x="3852390" y="3970716"/>
            <a:ext cx="463173" cy="401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&lt;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B83E708-1514-1E5D-BA9C-8938D151E638}"/>
              </a:ext>
            </a:extLst>
          </p:cNvPr>
          <p:cNvSpPr txBox="1"/>
          <p:nvPr/>
        </p:nvSpPr>
        <p:spPr>
          <a:xfrm>
            <a:off x="983871" y="6401942"/>
            <a:ext cx="64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           …</a:t>
            </a:r>
            <a:r>
              <a:rPr lang="en-VN" sz="2800" dirty="0"/>
              <a:t>237</a:t>
            </a:r>
            <a:r>
              <a:rPr lang="en-VN" dirty="0"/>
              <a:t>…..                                               …</a:t>
            </a:r>
            <a:r>
              <a:rPr lang="en-VN" sz="2800" dirty="0"/>
              <a:t>233</a:t>
            </a:r>
            <a:r>
              <a:rPr lang="en-VN" dirty="0"/>
              <a:t>…..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A4991AC-254E-19D6-5117-2B8D02D27591}"/>
              </a:ext>
            </a:extLst>
          </p:cNvPr>
          <p:cNvSpPr/>
          <p:nvPr/>
        </p:nvSpPr>
        <p:spPr>
          <a:xfrm>
            <a:off x="3812556" y="6401942"/>
            <a:ext cx="463173" cy="401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&gt;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7EB1687-07C6-A6D9-8898-70ABAFB7597C}"/>
              </a:ext>
            </a:extLst>
          </p:cNvPr>
          <p:cNvGrpSpPr/>
          <p:nvPr/>
        </p:nvGrpSpPr>
        <p:grpSpPr>
          <a:xfrm>
            <a:off x="93014" y="2036679"/>
            <a:ext cx="7706981" cy="1835172"/>
            <a:chOff x="727453" y="3819850"/>
            <a:chExt cx="7667840" cy="2098731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581766AC-718F-2865-74C8-B72BA895E956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E65C0DC-AFE9-7090-F4B0-1E9B1BC79173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40FEF2A-1E85-68B1-A710-FF6AB3AAA98F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5F861621-500A-245D-0F57-6536583E9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D35EE196-CEFE-CA32-5BC9-9F9043860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0F3655CE-FA23-B04A-2353-F51472FAD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B4A8146C-C4E1-8774-7205-E822C4501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4326A7EA-6EB0-38B4-9893-0F6B36E5A73C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12FACF5F-FC13-6A65-47F9-46B9B818814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CE80E5B-FFB8-4AA5-4D35-BB679AF146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B72F0119-12EC-96E3-3BC8-1F91EC32BC4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D6428CFF-205E-D379-845B-E119BB5EF81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9DC0CBF5-0705-2B93-1711-CF400CF5628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62BE9CB2-CE9E-261B-4786-977D677ED1D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B575A857-A042-0575-78A1-A947B9F13CD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E217DD16-3146-246C-995C-C25581177F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AC16290-98DA-2B9C-73FE-85FD649A7B0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6F92559-CB86-6817-313E-A569D90167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E70A082-F737-1CB7-C6E9-D7F4BF6C0D71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E162296-9582-9F75-08ED-0F5C1480028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38DB204A-6AC7-E6CC-77D3-C8CF76CDD34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97CFFDD7-0B65-8C2A-C14B-E0CE80B5ED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03DBB765-05AE-C38D-5734-F3F68D9246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7DB0A8D-37D0-4F58-7C81-629E6BFE72E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7E52BE90-F24B-E355-A976-36E28512508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64DD854F-2645-B18C-D4C2-D442B43124C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9416CBF4-C6BC-430A-3A6F-CE7B7787F5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095A6F77-AC19-8137-00B0-B9442F0358E3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B75E7ECC-95B4-CA00-410F-D58EA89E68F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7E9B34B6-05CC-543E-49E4-84B5134A795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7F8C805B-CF8A-91C8-BC3E-F3643603BAF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C0E2A91C-13B6-0068-E912-338EE52096B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0916245D-D285-7EFE-8672-DDD0E562BDE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488459E2-7BF5-9369-9354-FE652503C49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B45DEF38-A8F4-C334-7413-3CFC18CEA63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8E6B96E4-2D26-06C2-113F-B6A40F01C63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4E89121C-A450-B7CA-F9B2-FC48FBD825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F4B38D3F-EC79-6BE3-8142-2BDE5FBD3E9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33B55BFC-FB15-94A5-9909-B4AD0455F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C322E6FD-6C7D-3C0F-5B94-57E3ED34C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8189213C-82CF-600C-4735-BA226382FCB9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DEA00381-5A68-0ECC-4869-1D79A949016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9D640673-EBAB-8728-CBC0-2DB72A3E0E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59C7CD5E-6E44-EEEB-B45A-6B0E3BCA9A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C469BFD8-5BDB-2D25-6EE5-472FC155925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FEAC989A-9096-9FE3-38A6-BB5763E2750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5B818332-AC54-320A-5D50-99C986D6FDE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D1D5185E-5935-F709-C20C-3462B6AA308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392CD9A4-D739-EDDB-5A13-1FA607CED75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B55B1D59-699D-88CD-2DE7-035A24753EA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DCA47D81-8208-47DF-CB2F-E9CDE6426A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E764883E-25BF-5E17-9654-DAD86EB97E15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3DD6FAA2-2231-DCC4-A305-790CD7F2F40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D6B79205-921E-F860-677E-B2B70D2E0C3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10689C8-6BC6-4A03-2390-C915016F4A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A2800042-D1AD-543C-C856-654E65D704E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BA377F8-B521-82EA-E2E6-45B16B73537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2ACFF466-4F0E-197D-8BC8-86A9D5D81C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81B350A0-24A9-AD96-7388-849C3B96620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0EADCCB3-C266-84DE-E0B3-BB91C218741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6A290E23-E6FB-454E-C5C8-E7654BFF9BF9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6FE73282-7025-0ADA-DCB9-9AB4E11085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3EF7A40-1F1A-DAF2-19CA-223F26CB06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78D69CE-AD5E-09F3-49D1-AF299A3B3D0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60A4D9E5-037E-CB80-BB1D-F95F64B0A06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E51B46A-AF0B-EA5D-74E3-8538D962124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3D4AA1C7-8FB6-D0E4-6292-82629CA484F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CAA15A1A-9477-57B5-C154-14D7C2334C9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70DB4C46-3CE8-B30C-4BA7-290B177D5D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5888E033-94A1-66D5-C605-E03CF2E86E6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CEB1CEF-2C6D-4BCA-4158-19E9BFF6AFB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5226471B-A7BD-5BE9-A510-3485F8B075DB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2E35BA11-D26A-8902-BB40-69EE4907172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CA72C41E-4757-FA7C-3E62-CD0FE1E069E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CD810802-56C2-86E7-1CC4-F78A0B6836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A8E0AE18-F481-1036-8931-12939F2ED05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A691B114-430E-A192-A3A9-CF9FBB2F64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D7C8F600-EEBE-9E06-C26D-DBE9DC9A4ED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FE2ED723-C48B-21ED-14C2-DA0B502639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B0004A71-45A3-DBEA-9A02-167A84289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5A73883C-9C62-264D-43E9-360D8A17D52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8D9C8464-0EB5-8E59-1B5A-833C29D122A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A1D4690-9930-6D7E-66D2-A6CEB6EBDC38}"/>
              </a:ext>
            </a:extLst>
          </p:cNvPr>
          <p:cNvGrpSpPr/>
          <p:nvPr/>
        </p:nvGrpSpPr>
        <p:grpSpPr>
          <a:xfrm>
            <a:off x="37293" y="4103780"/>
            <a:ext cx="7630194" cy="2246097"/>
            <a:chOff x="1316879" y="984608"/>
            <a:chExt cx="7630194" cy="2246097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D31CCB7-853A-A1F2-C5BF-44C2E13C67BA}"/>
                </a:ext>
              </a:extLst>
            </p:cNvPr>
            <p:cNvSpPr txBox="1"/>
            <p:nvPr/>
          </p:nvSpPr>
          <p:spPr>
            <a:xfrm>
              <a:off x="1316879" y="9846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E2DAB50-1F50-7521-BDA2-4B26DF72A667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5BC99DF9-802D-CF8A-05B7-AE7718155380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05FD58E9-A41E-81DD-2543-6F75C6FC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86F58CC0-40FA-6660-52D9-FA7B75A8A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B979DFA8-BD63-41B1-3CBE-3A33A888B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AD861EC7-716C-AF6D-F0E4-B6EEE798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8F8EE2CC-46AF-622C-0A9F-A0ECE45C0C44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87989711-C59F-F30D-5531-25DE2E6A431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214BBA28-B308-CC1E-FD21-F0B3E397A4D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392449DF-5330-A3FF-D7B1-373F18FF755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9AC646A7-572A-C8F7-6920-D8A00FAB4E6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459A211-2B6F-4530-8BE4-11DD61ADE63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8F1EC827-1FD1-6C1E-A7F2-2F1F9A1CC35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C331CB17-8854-CDF7-CFEA-DCAD3E9BE75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B6137ED3-BEE1-CA5C-A223-64DE97FDD6E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4D688330-FF67-AEA2-E499-6A1FC1AEBDB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87E5775-2E9E-F1F4-AD2C-19B3740501D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E7ABA049-BFC1-0C85-A693-5AF174FEDC2A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D0160D2-28E5-8834-936A-DD35E3A9C29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D8B838BA-B56F-5066-BD0A-1CD3B343788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08459B4E-097C-480E-4DE3-F6336E512B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37553626-67B1-D048-8A54-29EEF482F90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36240DD-E846-2CDD-C132-8BE98D0102C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0A4D7E0B-0583-A2B4-56C0-736F052FA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15513F9D-E00F-9067-5605-13F810FD3FA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A1494509-F195-9297-AE23-A766F8F2E3D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8B442785-FD84-00BC-B1BE-533D54E66A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4980AA9-C7F3-6550-00C4-E6AFC2FAD31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9445112F-1E20-377E-F4C1-D08C3F289340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D7776E7E-9B30-686E-D5A3-72452B07949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383D4C09-96D4-C1B9-5329-16019C60ED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628C102E-5671-9937-16B9-9197F225750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FE33BE4C-7820-6C7B-88F4-5190CC70C0E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3BA21103-BD74-A5FF-B4E2-3DC99B03285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44A7FEE6-BBA7-FB66-8C83-8EB6DB2DA2D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DEB5F717-6B4C-28C7-99E3-C06A0FFC2EF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09F3F53-DD8F-A0AF-213A-F6EF02B447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9D8F6103-A9D0-C0FD-17C9-E95BA466D25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E0457FFF-BAAE-7393-2AD7-42CE7B2522E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FF9893A-3D23-4A37-04F6-0CA908F52504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6B4F603F-053D-FF3A-297B-6CE6861F9B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D43A72F2-F3DF-1DA1-D1D3-87B9E4413B6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75039104-4CD9-96FB-F719-BD40ACDD5C2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FFACEB54-EBF9-CC1E-5816-23E3179B8C5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AD000F69-E202-7082-9E83-5485609252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4EA6BEFA-D87A-0AA0-750D-E906E52B887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7A97123F-56E1-2219-AF0E-80D3C6E61E9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6F94DDAE-224E-5A7D-A663-7756299EA9B4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C7115933-FD60-FCE9-29D4-C2A1CE17603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82CA66C7-538A-50F4-FA50-E0B19602192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3DC2019-A71F-E282-6C96-B0BE52DB16E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6D3D129D-038B-F703-105F-11A18D87063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C2BF1D4-EB91-F5C7-F3DB-6A194F25DFD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A1DD30CF-921D-E8B9-4C4A-C29605C0E52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2BBC18EB-6CD5-5EBB-303B-E3734235DB9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442FF787-5074-6726-3DD0-63372FE657D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A17BC647-72A2-857F-F08C-C5F208B68F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DA4387EB-042B-6107-B062-B2A95665C08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54B4B3E-DA09-099F-1712-DF4CAEF0CB45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CDABAF8-3F4F-2E14-AEDC-3B140970F30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77EA2266-BA53-984C-C6AC-B57F077561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65436524-0561-8A74-FBBD-76631AC885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039D9547-A5F3-28D0-1D2F-3105547B80F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374CE7BA-59CF-1D92-0F5D-2E50967655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C44A8068-308A-8398-501E-56AF4C00F92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F3DDEF3F-AABC-11FD-E16F-B9469F6C40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7C395140-D281-D75C-D4B4-F219B351B0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FDA8AFE-82C4-9F35-D8E9-063BD83C3F0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5166C157-6308-B734-6CAA-A8C33D1C78C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2718D7-98C7-2873-821F-462ACE5F1D34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F835ECF9-55BA-FE9D-0DC0-08FC6ED25E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5B4C88BD-C52D-8476-921B-91F1ED994A8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8F889DC-7192-218B-6DB0-9DE50B519CE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9005F774-3957-3A0A-C894-4EBA0B925F5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FF463CE-57FD-3DF5-07D3-4F24D9CF91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6D239026-E342-FCC4-BA87-7426A5D5C88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59017B3-DA62-908D-9669-F8491D4943D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FE2F6EA4-BEEE-6229-C3AE-7D2415E3F9E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373A5F6E-DBA5-2968-1557-267E4656F93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CE417567-EA6B-05C5-F7E6-CB49BAA4DA5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CE1797D1-50B8-133F-C490-5A11D8F276C7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46444298-54F3-7108-D29A-511B30F113F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31CA1A0F-9360-EC17-358F-297ADECB23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D95D8B3C-FAFC-9492-1A32-6E6A36BA438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C7F15C-BDE7-38F8-3D34-64A973116D9E}"/>
              </a:ext>
            </a:extLst>
          </p:cNvPr>
          <p:cNvSpPr txBox="1"/>
          <p:nvPr/>
        </p:nvSpPr>
        <p:spPr>
          <a:xfrm>
            <a:off x="8245496" y="-97152"/>
            <a:ext cx="201850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CC430-97A1-A3FD-CAF7-83F47782995B}"/>
              </a:ext>
            </a:extLst>
          </p:cNvPr>
          <p:cNvSpPr txBox="1"/>
          <p:nvPr/>
        </p:nvSpPr>
        <p:spPr>
          <a:xfrm>
            <a:off x="8245496" y="555279"/>
            <a:ext cx="609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134 &lt;  213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764A4-48F8-3A5B-4F2A-8C7F943270FF}"/>
              </a:ext>
            </a:extLst>
          </p:cNvPr>
          <p:cNvSpPr txBox="1"/>
          <p:nvPr/>
        </p:nvSpPr>
        <p:spPr>
          <a:xfrm>
            <a:off x="8245496" y="2263712"/>
            <a:ext cx="201850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7C9D11-83B7-F400-FC26-B477D4C88C6B}"/>
              </a:ext>
            </a:extLst>
          </p:cNvPr>
          <p:cNvSpPr txBox="1"/>
          <p:nvPr/>
        </p:nvSpPr>
        <p:spPr>
          <a:xfrm>
            <a:off x="8245496" y="2976784"/>
            <a:ext cx="609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338    328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4014FD-B492-D7E5-2BDA-5281121759AD}"/>
              </a:ext>
            </a:extLst>
          </p:cNvPr>
          <p:cNvSpPr txBox="1"/>
          <p:nvPr/>
        </p:nvSpPr>
        <p:spPr>
          <a:xfrm>
            <a:off x="9042188" y="3114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&gt;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146F7C-250B-3E54-323D-AC77774AB8B7}"/>
              </a:ext>
            </a:extLst>
          </p:cNvPr>
          <p:cNvSpPr txBox="1"/>
          <p:nvPr/>
        </p:nvSpPr>
        <p:spPr>
          <a:xfrm>
            <a:off x="8315969" y="4425303"/>
            <a:ext cx="201850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B3E7C18-A6E8-49BE-F925-9453C1D9E99F}"/>
              </a:ext>
            </a:extLst>
          </p:cNvPr>
          <p:cNvSpPr txBox="1"/>
          <p:nvPr/>
        </p:nvSpPr>
        <p:spPr>
          <a:xfrm>
            <a:off x="8338091" y="4976716"/>
            <a:ext cx="609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233 &lt;  237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3A22DB9-22AA-E187-E0AC-9C6BD9632CA0}"/>
              </a:ext>
            </a:extLst>
          </p:cNvPr>
          <p:cNvSpPr txBox="1"/>
          <p:nvPr/>
        </p:nvSpPr>
        <p:spPr>
          <a:xfrm>
            <a:off x="8245496" y="5968378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357 ….. 357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FEFC979-0500-6D7F-8FED-A66B66D15F0C}"/>
              </a:ext>
            </a:extLst>
          </p:cNvPr>
          <p:cNvSpPr txBox="1"/>
          <p:nvPr/>
        </p:nvSpPr>
        <p:spPr>
          <a:xfrm>
            <a:off x="9240961" y="597388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029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0F681F-F1A9-F943-F902-754A646CCED6}"/>
              </a:ext>
            </a:extLst>
          </p:cNvPr>
          <p:cNvSpPr txBox="1"/>
          <p:nvPr/>
        </p:nvSpPr>
        <p:spPr>
          <a:xfrm>
            <a:off x="2656249" y="58583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S/ 58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9B82A-810E-8E53-17A6-AFC62EC5E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88" y="2148013"/>
            <a:ext cx="9343065" cy="42730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4003C6-CCD5-5CC7-5867-ED39472AC179}"/>
              </a:ext>
            </a:extLst>
          </p:cNvPr>
          <p:cNvGrpSpPr/>
          <p:nvPr/>
        </p:nvGrpSpPr>
        <p:grpSpPr>
          <a:xfrm>
            <a:off x="1381989" y="1404793"/>
            <a:ext cx="1905202" cy="570588"/>
            <a:chOff x="1183343" y="1464304"/>
            <a:chExt cx="1905202" cy="5705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50D27A-44E4-52D9-A7BF-49C33B74131D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6B05DBF-7B40-D303-7073-17BF0095FBF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3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17" r="3709" b="66124"/>
          <a:stretch/>
        </p:blipFill>
        <p:spPr>
          <a:xfrm>
            <a:off x="4773168" y="1164127"/>
            <a:ext cx="3084292" cy="1660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B8C7D-5507-7CBE-1B05-E16934BC7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38547" r="20228" b="31843"/>
          <a:stretch/>
        </p:blipFill>
        <p:spPr>
          <a:xfrm>
            <a:off x="2748179" y="3857417"/>
            <a:ext cx="7134269" cy="183645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8E86A0-259A-3C75-E5E2-256B2EBE9202}"/>
              </a:ext>
            </a:extLst>
          </p:cNvPr>
          <p:cNvCxnSpPr>
            <a:cxnSpLocks/>
          </p:cNvCxnSpPr>
          <p:nvPr/>
        </p:nvCxnSpPr>
        <p:spPr>
          <a:xfrm flipH="1">
            <a:off x="4520307" y="2615609"/>
            <a:ext cx="1221274" cy="1249304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38547" r="20228" b="31843"/>
          <a:stretch/>
        </p:blipFill>
        <p:spPr>
          <a:xfrm>
            <a:off x="2528865" y="4006486"/>
            <a:ext cx="7134269" cy="1836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C9AD4-8F1E-5981-4CB4-C938359B2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99" r="35725" b="69160"/>
          <a:stretch/>
        </p:blipFill>
        <p:spPr>
          <a:xfrm>
            <a:off x="4773168" y="1339694"/>
            <a:ext cx="3105790" cy="15118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5DBE87-0C20-8C5B-2C02-6363C544F4B0}"/>
              </a:ext>
            </a:extLst>
          </p:cNvPr>
          <p:cNvCxnSpPr>
            <a:cxnSpLocks/>
          </p:cNvCxnSpPr>
          <p:nvPr/>
        </p:nvCxnSpPr>
        <p:spPr>
          <a:xfrm>
            <a:off x="6326063" y="2585700"/>
            <a:ext cx="1552895" cy="142078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447" r="64700"/>
          <a:stretch/>
        </p:blipFill>
        <p:spPr>
          <a:xfrm>
            <a:off x="4204146" y="1572343"/>
            <a:ext cx="3783707" cy="149778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>
            <a:cxnSpLocks/>
          </p:cNvCxnSpPr>
          <p:nvPr/>
        </p:nvCxnSpPr>
        <p:spPr>
          <a:xfrm>
            <a:off x="6267541" y="2860579"/>
            <a:ext cx="1558022" cy="149571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4CA119-BA0B-A4AE-7DF9-EB2CCCA42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38547" r="20228" b="31843"/>
          <a:stretch/>
        </p:blipFill>
        <p:spPr>
          <a:xfrm>
            <a:off x="2528864" y="4356293"/>
            <a:ext cx="7134269" cy="18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98" t="69447" r="35726"/>
          <a:stretch/>
        </p:blipFill>
        <p:spPr>
          <a:xfrm>
            <a:off x="4773168" y="1588075"/>
            <a:ext cx="3266748" cy="149778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V="1">
            <a:off x="4138689" y="2913321"/>
            <a:ext cx="1645423" cy="1519079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6156363-0C41-BEF2-F2D8-F873D3DCB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38547" r="20228" b="31843"/>
          <a:stretch/>
        </p:blipFill>
        <p:spPr>
          <a:xfrm>
            <a:off x="2528865" y="4432400"/>
            <a:ext cx="7134269" cy="18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39" t="65543"/>
          <a:stretch/>
        </p:blipFill>
        <p:spPr>
          <a:xfrm>
            <a:off x="4372592" y="859514"/>
            <a:ext cx="3672367" cy="1689171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>
            <a:cxnSpLocks/>
          </p:cNvCxnSpPr>
          <p:nvPr/>
        </p:nvCxnSpPr>
        <p:spPr>
          <a:xfrm flipH="1" flipV="1">
            <a:off x="6393711" y="2263035"/>
            <a:ext cx="1651248" cy="150046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F059E22-F11E-C115-A3DB-8E8B541A7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38547" r="20228" b="31843"/>
          <a:stretch/>
        </p:blipFill>
        <p:spPr>
          <a:xfrm>
            <a:off x="2528865" y="3763500"/>
            <a:ext cx="7134269" cy="18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BO SUU TAP HUYEN\Hinh nen d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0"/>
            <a:ext cx="120064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avatar_6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29" y="5795659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 descr="1012-005-06-106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15" y="-11350"/>
            <a:ext cx="100357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" descr="1012-005-06-106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30" y="4953001"/>
            <a:ext cx="2050104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WordArt 16"/>
          <p:cNvSpPr>
            <a:spLocks noChangeArrowheads="1" noChangeShapeType="1" noTextEdit="1"/>
          </p:cNvSpPr>
          <p:nvPr/>
        </p:nvSpPr>
        <p:spPr bwMode="auto">
          <a:xfrm>
            <a:off x="2371826" y="1136407"/>
            <a:ext cx="7680158" cy="352284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Trò chơi: Cầu thủ tài ba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0" name="Picture 14" descr="1012-005-06-106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4953000"/>
            <a:ext cx="187419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1012-005-06-106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52" y="0"/>
            <a:ext cx="100357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FF0000"/>
                  </a:solidFill>
                </a:rPr>
                <a:t>392</a:t>
              </a:r>
              <a:r>
                <a:rPr lang="en-VN" sz="3200" dirty="0"/>
                <a:t>           </a:t>
              </a:r>
              <a:r>
                <a:rPr lang="en-VN" sz="3200" dirty="0">
                  <a:solidFill>
                    <a:srgbClr val="FF0000"/>
                  </a:solidFill>
                </a:rPr>
                <a:t>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/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/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/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/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/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FF0000"/>
                  </a:solidFill>
                </a:rPr>
                <a:t>215</a:t>
              </a:r>
              <a:r>
                <a:rPr lang="en-VN" sz="3200" dirty="0"/>
                <a:t>           </a:t>
              </a:r>
              <a:r>
                <a:rPr lang="en-VN" sz="3200" dirty="0">
                  <a:solidFill>
                    <a:srgbClr val="FF0000"/>
                  </a:solidFill>
                </a:rPr>
                <a:t>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/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/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/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/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/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97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d9GcSo3C6xqoOqwEQG5Oxm40XJpzxH3RcFIfNCMEHnwAp6sJbJmuB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Pictur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4800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4" descr="Pictur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42900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5" descr="Pictur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981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863380" y="4073834"/>
            <a:ext cx="6553200" cy="685800"/>
          </a:xfrm>
          <a:prstGeom prst="roundRect">
            <a:avLst>
              <a:gd name="adj" fmla="val 16667"/>
            </a:avLst>
          </a:prstGeom>
          <a:solidFill>
            <a:srgbClr val="FFFF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 ….. 54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2438400" y="4909168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a. &gt;</a:t>
            </a:r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7086600" y="4928703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b. =</a:t>
            </a:r>
          </a:p>
        </p:txBody>
      </p:sp>
      <p:sp>
        <p:nvSpPr>
          <p:cNvPr id="123914" name="AutoShape 10"/>
          <p:cNvSpPr>
            <a:spLocks noChangeArrowheads="1"/>
          </p:cNvSpPr>
          <p:nvPr/>
        </p:nvSpPr>
        <p:spPr bwMode="auto">
          <a:xfrm>
            <a:off x="4800600" y="5765933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c. &lt;</a:t>
            </a:r>
          </a:p>
        </p:txBody>
      </p:sp>
      <p:sp>
        <p:nvSpPr>
          <p:cNvPr id="123915" name="AutoShape 11"/>
          <p:cNvSpPr>
            <a:spLocks noChangeArrowheads="1"/>
          </p:cNvSpPr>
          <p:nvPr/>
        </p:nvSpPr>
        <p:spPr bwMode="auto">
          <a:xfrm>
            <a:off x="2286000" y="381000"/>
            <a:ext cx="2590800" cy="2057400"/>
          </a:xfrm>
          <a:prstGeom prst="irregularSeal2">
            <a:avLst/>
          </a:prstGeom>
          <a:solidFill>
            <a:srgbClr val="00FF00">
              <a:alpha val="59999"/>
            </a:srgbClr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Vào!</a:t>
            </a:r>
          </a:p>
        </p:txBody>
      </p:sp>
      <p:sp>
        <p:nvSpPr>
          <p:cNvPr id="18444" name="AutoShape 12" descr="ANd9GcSo3C6xqoOqwEQG5Oxm40XJpzxH3RcFIfNCMEHnwAp6sJbJmuB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8445" name="AutoShape 13" descr="ANd9GcSo3C6xqoOqwEQG5Oxm40XJpzxH3RcFIfNCMEHnwAp6sJbJmuB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14" name="Google Shape;267;p20" descr="ALRMCLOK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852738"/>
            <a:ext cx="100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268;p20"/>
          <p:cNvSpPr/>
          <p:nvPr/>
        </p:nvSpPr>
        <p:spPr>
          <a:xfrm>
            <a:off x="9363995" y="3262509"/>
            <a:ext cx="416084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Google Shape;269;p20"/>
          <p:cNvSpPr/>
          <p:nvPr/>
        </p:nvSpPr>
        <p:spPr>
          <a:xfrm>
            <a:off x="9406309" y="3246222"/>
            <a:ext cx="331456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Google Shape;270;p20"/>
          <p:cNvSpPr/>
          <p:nvPr/>
        </p:nvSpPr>
        <p:spPr>
          <a:xfrm>
            <a:off x="9418545" y="3246222"/>
            <a:ext cx="306987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Google Shape;271;p20"/>
          <p:cNvSpPr/>
          <p:nvPr/>
        </p:nvSpPr>
        <p:spPr>
          <a:xfrm>
            <a:off x="9385955" y="3254365"/>
            <a:ext cx="372167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Google Shape;272;p20"/>
          <p:cNvSpPr/>
          <p:nvPr/>
        </p:nvSpPr>
        <p:spPr>
          <a:xfrm>
            <a:off x="9394179" y="3263615"/>
            <a:ext cx="355719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Google Shape;273;p20"/>
          <p:cNvSpPr/>
          <p:nvPr/>
        </p:nvSpPr>
        <p:spPr>
          <a:xfrm>
            <a:off x="9422243" y="3271854"/>
            <a:ext cx="299588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Google Shape;274;p20"/>
          <p:cNvSpPr/>
          <p:nvPr/>
        </p:nvSpPr>
        <p:spPr>
          <a:xfrm>
            <a:off x="9405289" y="3280094"/>
            <a:ext cx="333499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Google Shape;275;p20"/>
          <p:cNvSpPr/>
          <p:nvPr/>
        </p:nvSpPr>
        <p:spPr>
          <a:xfrm>
            <a:off x="9439551" y="3294286"/>
            <a:ext cx="264975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Google Shape;276;p20"/>
          <p:cNvSpPr/>
          <p:nvPr/>
        </p:nvSpPr>
        <p:spPr>
          <a:xfrm>
            <a:off x="9416581" y="3295889"/>
            <a:ext cx="310915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Google Shape;277;p20"/>
          <p:cNvSpPr/>
          <p:nvPr/>
        </p:nvSpPr>
        <p:spPr>
          <a:xfrm>
            <a:off x="9393859" y="3279753"/>
            <a:ext cx="356356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" name="Google Shape;278;p20"/>
          <p:cNvSpPr/>
          <p:nvPr/>
        </p:nvSpPr>
        <p:spPr>
          <a:xfrm>
            <a:off x="9320670" y="3265902"/>
            <a:ext cx="502734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4015681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15  0.132 -0.15715  0.011 0  C 0.132 -0.15715  0.132 0.1758  0.011 0.01465  C 0.132 0.1758  -0.118 0.1758  0 0.01465  C -0.118 0.1758  -0.118 -0.15715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1"/>
                            </p:stCondLst>
                            <p:childTnLst>
                              <p:par>
                                <p:cTn id="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2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2"/>
                            </p:stCondLst>
                            <p:childTnLst>
                              <p:par>
                                <p:cTn id="3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3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3"/>
                            </p:stCondLst>
                            <p:childTnLst>
                              <p:par>
                                <p:cTn id="4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4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4"/>
                            </p:stCondLst>
                            <p:childTnLst>
                              <p:par>
                                <p:cTn id="5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5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5"/>
                            </p:stCondLst>
                            <p:childTnLst>
                              <p:par>
                                <p:cTn id="6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6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6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7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7"/>
                            </p:stCondLst>
                            <p:childTnLst>
                              <p:par>
                                <p:cTn id="8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8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8"/>
                            </p:stCondLst>
                            <p:childTnLst>
                              <p:par>
                                <p:cTn id="8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9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9"/>
                            </p:stCondLst>
                            <p:childTnLst>
                              <p:par>
                                <p:cTn id="9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1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10"/>
                            </p:stCondLst>
                            <p:childTnLst>
                              <p:par>
                                <p:cTn id="10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492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08324 C 0.07604 -0.26775 0.14322 -0.45249 0.17673 -0.49272 C 0.21024 -0.53272 0.20052 -0.35307 0.20989 -0.32486 C 0.21927 -0.29711 0.22673 -0.32625 0.23281 -0.32486 C 0.23871 -0.32393 0.24097 -0.317 0.24635 -0.31746 C 0.25191 -0.31746 0.26111 -0.33203 0.26597 -0.32694 C 0.271 -0.32162 0.27361 -0.30312 0.27673 -0.28532 " pathEditMode="relative" rAng="0" ptsTypes="aaaaaaA">
                                      <p:cBhvr>
                                        <p:cTn id="1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757 C -0.04115 -0.07931 -0.08212 -0.14127 -0.10712 -0.13295 C -0.13212 -0.12439 -0.14132 -0.04509 -0.15 0.03422 " pathEditMode="relative" rAng="0" ptsTypes="aaA">
                                      <p:cBhvr>
                                        <p:cTn id="12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1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3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239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1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3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239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11"/>
                  </p:tgtEl>
                </p:cond>
              </p:nextCondLst>
            </p:seq>
          </p:childTnLst>
        </p:cTn>
      </p:par>
    </p:tnLst>
    <p:bldLst>
      <p:bldP spid="123911" grpId="0" animBg="1"/>
      <p:bldP spid="123912" grpId="0" animBg="1"/>
      <p:bldP spid="123914" grpId="0" animBg="1"/>
      <p:bldP spid="1239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Nd9GcSo3C6xqoOqwEQG5Oxm40XJpzxH3RcFIfNCMEHnwAp6sJbJmuB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Pictur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4800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 descr="Pictur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42900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5" descr="Pictur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1981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895601" y="4267200"/>
            <a:ext cx="5962851" cy="685800"/>
          </a:xfrm>
          <a:prstGeom prst="roundRect">
            <a:avLst>
              <a:gd name="adj" fmla="val 16667"/>
            </a:avLst>
          </a:prstGeom>
          <a:solidFill>
            <a:srgbClr val="FFFF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600 ….. 400</a:t>
            </a: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2181725" y="51054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FFFF99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&lt;</a:t>
            </a:r>
          </a:p>
        </p:txBody>
      </p:sp>
      <p:sp>
        <p:nvSpPr>
          <p:cNvPr id="124937" name="AutoShape 9"/>
          <p:cNvSpPr>
            <a:spLocks noChangeArrowheads="1"/>
          </p:cNvSpPr>
          <p:nvPr/>
        </p:nvSpPr>
        <p:spPr bwMode="auto">
          <a:xfrm>
            <a:off x="6934200" y="51816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FFFF99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=</a:t>
            </a:r>
          </a:p>
        </p:txBody>
      </p:sp>
      <p:sp>
        <p:nvSpPr>
          <p:cNvPr id="124938" name="AutoShape 10"/>
          <p:cNvSpPr>
            <a:spLocks noChangeArrowheads="1"/>
          </p:cNvSpPr>
          <p:nvPr/>
        </p:nvSpPr>
        <p:spPr bwMode="auto">
          <a:xfrm>
            <a:off x="4686300" y="60198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FFFF99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&gt;</a:t>
            </a:r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auto">
          <a:xfrm>
            <a:off x="2286000" y="381000"/>
            <a:ext cx="2590800" cy="2057400"/>
          </a:xfrm>
          <a:prstGeom prst="irregularSeal2">
            <a:avLst/>
          </a:prstGeom>
          <a:solidFill>
            <a:srgbClr val="0000FF">
              <a:alpha val="59999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Vào!</a:t>
            </a:r>
          </a:p>
        </p:txBody>
      </p:sp>
      <p:pic>
        <p:nvPicPr>
          <p:cNvPr id="12" name="Google Shape;267;p20" descr="ALRMCLOK">
            <a:extLst>
              <a:ext uri="{FF2B5EF4-FFF2-40B4-BE49-F238E27FC236}">
                <a16:creationId xmlns:a16="http://schemas.microsoft.com/office/drawing/2014/main" id="{A3BC02AC-3DA0-4084-8B66-8798559D76B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852738"/>
            <a:ext cx="100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268;p20">
            <a:extLst>
              <a:ext uri="{FF2B5EF4-FFF2-40B4-BE49-F238E27FC236}">
                <a16:creationId xmlns:a16="http://schemas.microsoft.com/office/drawing/2014/main" id="{B360E6FD-3812-4EC6-97B4-4D18E9C5F817}"/>
              </a:ext>
            </a:extLst>
          </p:cNvPr>
          <p:cNvSpPr/>
          <p:nvPr/>
        </p:nvSpPr>
        <p:spPr>
          <a:xfrm>
            <a:off x="9363995" y="3262509"/>
            <a:ext cx="416084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Google Shape;269;p20">
            <a:extLst>
              <a:ext uri="{FF2B5EF4-FFF2-40B4-BE49-F238E27FC236}">
                <a16:creationId xmlns:a16="http://schemas.microsoft.com/office/drawing/2014/main" id="{EA41D36F-E80F-4C5C-A12D-72569A35D00A}"/>
              </a:ext>
            </a:extLst>
          </p:cNvPr>
          <p:cNvSpPr/>
          <p:nvPr/>
        </p:nvSpPr>
        <p:spPr>
          <a:xfrm>
            <a:off x="9406309" y="3246222"/>
            <a:ext cx="331456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Google Shape;270;p20">
            <a:extLst>
              <a:ext uri="{FF2B5EF4-FFF2-40B4-BE49-F238E27FC236}">
                <a16:creationId xmlns:a16="http://schemas.microsoft.com/office/drawing/2014/main" id="{2698F31D-0C01-4452-9A71-192DBDB9DF70}"/>
              </a:ext>
            </a:extLst>
          </p:cNvPr>
          <p:cNvSpPr/>
          <p:nvPr/>
        </p:nvSpPr>
        <p:spPr>
          <a:xfrm>
            <a:off x="9418545" y="3246222"/>
            <a:ext cx="306987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Google Shape;271;p20">
            <a:extLst>
              <a:ext uri="{FF2B5EF4-FFF2-40B4-BE49-F238E27FC236}">
                <a16:creationId xmlns:a16="http://schemas.microsoft.com/office/drawing/2014/main" id="{E1934CC6-A2C5-4F1C-8515-0B135994224D}"/>
              </a:ext>
            </a:extLst>
          </p:cNvPr>
          <p:cNvSpPr/>
          <p:nvPr/>
        </p:nvSpPr>
        <p:spPr>
          <a:xfrm>
            <a:off x="9385955" y="3254365"/>
            <a:ext cx="372167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Google Shape;272;p20">
            <a:extLst>
              <a:ext uri="{FF2B5EF4-FFF2-40B4-BE49-F238E27FC236}">
                <a16:creationId xmlns:a16="http://schemas.microsoft.com/office/drawing/2014/main" id="{BF719E48-CFE7-477A-8F23-1295F99F23A4}"/>
              </a:ext>
            </a:extLst>
          </p:cNvPr>
          <p:cNvSpPr/>
          <p:nvPr/>
        </p:nvSpPr>
        <p:spPr>
          <a:xfrm>
            <a:off x="9394179" y="3263615"/>
            <a:ext cx="355719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Google Shape;273;p20">
            <a:extLst>
              <a:ext uri="{FF2B5EF4-FFF2-40B4-BE49-F238E27FC236}">
                <a16:creationId xmlns:a16="http://schemas.microsoft.com/office/drawing/2014/main" id="{123F4F9B-41BB-4EA8-B518-64C94836049D}"/>
              </a:ext>
            </a:extLst>
          </p:cNvPr>
          <p:cNvSpPr/>
          <p:nvPr/>
        </p:nvSpPr>
        <p:spPr>
          <a:xfrm>
            <a:off x="9422243" y="3271854"/>
            <a:ext cx="299588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Google Shape;274;p20">
            <a:extLst>
              <a:ext uri="{FF2B5EF4-FFF2-40B4-BE49-F238E27FC236}">
                <a16:creationId xmlns:a16="http://schemas.microsoft.com/office/drawing/2014/main" id="{DFA40B97-6C9F-4936-8DFA-E66FCE7F26C2}"/>
              </a:ext>
            </a:extLst>
          </p:cNvPr>
          <p:cNvSpPr/>
          <p:nvPr/>
        </p:nvSpPr>
        <p:spPr>
          <a:xfrm>
            <a:off x="9405289" y="3280094"/>
            <a:ext cx="333499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" name="Google Shape;275;p20">
            <a:extLst>
              <a:ext uri="{FF2B5EF4-FFF2-40B4-BE49-F238E27FC236}">
                <a16:creationId xmlns:a16="http://schemas.microsoft.com/office/drawing/2014/main" id="{A4885F38-72A9-49C9-AE3C-6FC23D4A26C4}"/>
              </a:ext>
            </a:extLst>
          </p:cNvPr>
          <p:cNvSpPr/>
          <p:nvPr/>
        </p:nvSpPr>
        <p:spPr>
          <a:xfrm>
            <a:off x="9439551" y="3294286"/>
            <a:ext cx="264975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Google Shape;276;p20">
            <a:extLst>
              <a:ext uri="{FF2B5EF4-FFF2-40B4-BE49-F238E27FC236}">
                <a16:creationId xmlns:a16="http://schemas.microsoft.com/office/drawing/2014/main" id="{10A5BD49-1B90-4CB6-AE79-76E02A1AF6AB}"/>
              </a:ext>
            </a:extLst>
          </p:cNvPr>
          <p:cNvSpPr/>
          <p:nvPr/>
        </p:nvSpPr>
        <p:spPr>
          <a:xfrm>
            <a:off x="9416581" y="3295889"/>
            <a:ext cx="310915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Google Shape;277;p20">
            <a:extLst>
              <a:ext uri="{FF2B5EF4-FFF2-40B4-BE49-F238E27FC236}">
                <a16:creationId xmlns:a16="http://schemas.microsoft.com/office/drawing/2014/main" id="{241E5337-EFBE-42B2-B7AB-D264D1091AB6}"/>
              </a:ext>
            </a:extLst>
          </p:cNvPr>
          <p:cNvSpPr/>
          <p:nvPr/>
        </p:nvSpPr>
        <p:spPr>
          <a:xfrm>
            <a:off x="9393859" y="3279753"/>
            <a:ext cx="356356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Google Shape;278;p20">
            <a:extLst>
              <a:ext uri="{FF2B5EF4-FFF2-40B4-BE49-F238E27FC236}">
                <a16:creationId xmlns:a16="http://schemas.microsoft.com/office/drawing/2014/main" id="{A94E78AE-6740-4693-8651-EB46BCA65DF9}"/>
              </a:ext>
            </a:extLst>
          </p:cNvPr>
          <p:cNvSpPr/>
          <p:nvPr/>
        </p:nvSpPr>
        <p:spPr>
          <a:xfrm>
            <a:off x="9320670" y="3265902"/>
            <a:ext cx="502734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3451827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199  0.052 0.02797  L 0.075 0.06526  C 0.08 0.07325  0.088 0.07724  0.098 0.07724  C 0.112 0.07724  0.124 0.06659  0.125 0.05061  C 0.124 0.03729  0.112 0.0253  0.098 0.0253  C 0.088 0.0253  0.08 0.03063  0.075 0.03729  L 0.052 0.07458  C 0.042 0.09056  0.023 0.10122  0 0.10255  C -0.023 0.10122  -0.042 0.09056  -0.052 0.07458  L -0.075 0.03729  C -0.08 0.03063  -0.088 0.0253  -0.098 0.0253  C -0.112 0.0253  -0.124 0.03729  -0.125 0.05061  C -0.124 0.06659  -0.112 0.07724  -0.098 0.07724  C -0.088 0.07724  -0.08 0.07325  -0.075 0.06526  L -0.052 0.02797  C -0.042 0.01199  -0.023 0.001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1"/>
                            </p:stCondLst>
                            <p:childTnLst>
                              <p:par>
                                <p:cTn id="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2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2"/>
                            </p:stCondLst>
                            <p:childTnLst>
                              <p:par>
                                <p:cTn id="3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3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3"/>
                            </p:stCondLst>
                            <p:childTnLst>
                              <p:par>
                                <p:cTn id="4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4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4"/>
                            </p:stCondLst>
                            <p:childTnLst>
                              <p:par>
                                <p:cTn id="5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5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5"/>
                            </p:stCondLst>
                            <p:childTnLst>
                              <p:par>
                                <p:cTn id="6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6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6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7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7"/>
                            </p:stCondLst>
                            <p:childTnLst>
                              <p:par>
                                <p:cTn id="8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8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8"/>
                            </p:stCondLst>
                            <p:childTnLst>
                              <p:par>
                                <p:cTn id="8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9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9"/>
                            </p:stCondLst>
                            <p:childTnLst>
                              <p:par>
                                <p:cTn id="9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1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10"/>
                            </p:stCondLst>
                            <p:childTnLst>
                              <p:par>
                                <p:cTn id="10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492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4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28 -0.00185 C -0.09675 -0.11273 -0.03008 -0.22361 0.05391 -0.26458 C 0.13776 -0.30555 0.23945 -0.27662 0.34101 -0.24745 " pathEditMode="relative" rAng="0" ptsTypes="AAA">
                                      <p:cBhvr>
                                        <p:cTn id="125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1416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364 C -0.02969 -0.07746 -0.05938 -0.14127 -0.07743 -0.13272 C -0.09549 -0.12393 -0.10209 -0.04208 -0.10834 0.03977 " pathEditMode="relative" rAng="0" ptsTypes="aaA">
                                      <p:cBhvr>
                                        <p:cTn id="127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37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4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249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4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7"/>
                  </p:tgtEl>
                </p:cond>
              </p:nextCondLst>
            </p:seq>
          </p:childTnLst>
        </p:cTn>
      </p:par>
    </p:tnLst>
    <p:bldLst>
      <p:bldP spid="124935" grpId="0" animBg="1"/>
      <p:bldP spid="124937" grpId="0" animBg="1"/>
      <p:bldP spid="124938" grpId="0" animBg="1"/>
      <p:bldP spid="1249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d9GcSo3C6xqoOqwEQG5Oxm40XJpzxH3RcFIfNCMEHnwAp6sJbJmuB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Pictur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4800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4" descr="Pictur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42900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5" descr="Pictur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981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312548" y="4221130"/>
            <a:ext cx="5755252" cy="685800"/>
          </a:xfrm>
          <a:prstGeom prst="roundRect">
            <a:avLst>
              <a:gd name="adj" fmla="val 16667"/>
            </a:avLst>
          </a:prstGeom>
          <a:solidFill>
            <a:srgbClr val="FFFF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140 &lt; 170  </a:t>
            </a:r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7086600" y="51054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4" name="AutoShape 10"/>
          <p:cNvSpPr>
            <a:spLocks noChangeArrowheads="1"/>
          </p:cNvSpPr>
          <p:nvPr/>
        </p:nvSpPr>
        <p:spPr bwMode="auto">
          <a:xfrm>
            <a:off x="2517033" y="5085333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00CCFF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latin typeface="Times New Roman" pitchFamily="18" charset="0"/>
                <a:cs typeface="Times New Roman" pitchFamily="18" charset="0"/>
              </a:rPr>
              <a:t>Đ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5" name="AutoShape 11"/>
          <p:cNvSpPr>
            <a:spLocks noChangeArrowheads="1"/>
          </p:cNvSpPr>
          <p:nvPr/>
        </p:nvSpPr>
        <p:spPr bwMode="auto">
          <a:xfrm>
            <a:off x="2286000" y="381000"/>
            <a:ext cx="2590800" cy="2057400"/>
          </a:xfrm>
          <a:prstGeom prst="irregularSeal2">
            <a:avLst/>
          </a:prstGeom>
          <a:solidFill>
            <a:srgbClr val="00FF00">
              <a:alpha val="59999"/>
            </a:srgbClr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Vào!</a:t>
            </a:r>
          </a:p>
        </p:txBody>
      </p:sp>
      <p:sp>
        <p:nvSpPr>
          <p:cNvPr id="18444" name="AutoShape 12" descr="ANd9GcSo3C6xqoOqwEQG5Oxm40XJpzxH3RcFIfNCMEHnwAp6sJbJmuB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8445" name="AutoShape 13" descr="ANd9GcSo3C6xqoOqwEQG5Oxm40XJpzxH3RcFIfNCMEHnwAp6sJbJmuB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14" name="Google Shape;267;p20" descr="ALRMCLOK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852738"/>
            <a:ext cx="100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268;p20"/>
          <p:cNvSpPr/>
          <p:nvPr/>
        </p:nvSpPr>
        <p:spPr>
          <a:xfrm>
            <a:off x="9363995" y="3262509"/>
            <a:ext cx="416084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Google Shape;269;p20"/>
          <p:cNvSpPr/>
          <p:nvPr/>
        </p:nvSpPr>
        <p:spPr>
          <a:xfrm>
            <a:off x="9406309" y="3246222"/>
            <a:ext cx="331456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Google Shape;270;p20"/>
          <p:cNvSpPr/>
          <p:nvPr/>
        </p:nvSpPr>
        <p:spPr>
          <a:xfrm>
            <a:off x="9418545" y="3246222"/>
            <a:ext cx="306987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Google Shape;271;p20"/>
          <p:cNvSpPr/>
          <p:nvPr/>
        </p:nvSpPr>
        <p:spPr>
          <a:xfrm>
            <a:off x="9385955" y="3254365"/>
            <a:ext cx="372167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Google Shape;272;p20"/>
          <p:cNvSpPr/>
          <p:nvPr/>
        </p:nvSpPr>
        <p:spPr>
          <a:xfrm>
            <a:off x="9394179" y="3263615"/>
            <a:ext cx="355719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Google Shape;273;p20"/>
          <p:cNvSpPr/>
          <p:nvPr/>
        </p:nvSpPr>
        <p:spPr>
          <a:xfrm>
            <a:off x="9422243" y="3271854"/>
            <a:ext cx="299588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Google Shape;274;p20"/>
          <p:cNvSpPr/>
          <p:nvPr/>
        </p:nvSpPr>
        <p:spPr>
          <a:xfrm>
            <a:off x="9405289" y="3280094"/>
            <a:ext cx="333499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Google Shape;275;p20"/>
          <p:cNvSpPr/>
          <p:nvPr/>
        </p:nvSpPr>
        <p:spPr>
          <a:xfrm>
            <a:off x="9439551" y="3294286"/>
            <a:ext cx="264975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Google Shape;276;p20"/>
          <p:cNvSpPr/>
          <p:nvPr/>
        </p:nvSpPr>
        <p:spPr>
          <a:xfrm>
            <a:off x="9416581" y="3295889"/>
            <a:ext cx="310915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Google Shape;277;p20"/>
          <p:cNvSpPr/>
          <p:nvPr/>
        </p:nvSpPr>
        <p:spPr>
          <a:xfrm>
            <a:off x="9393859" y="3279753"/>
            <a:ext cx="356356" cy="43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" name="Google Shape;278;p20"/>
          <p:cNvSpPr/>
          <p:nvPr/>
        </p:nvSpPr>
        <p:spPr>
          <a:xfrm>
            <a:off x="9320670" y="3265902"/>
            <a:ext cx="502734" cy="431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2100" dirty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6131612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15  0.132 -0.15715  0.011 0  C 0.132 -0.15715  0.132 0.1758  0.011 0.01465  C 0.132 0.1758  -0.118 0.1758  0 0.01465  C -0.118 0.1758  -0.118 -0.15715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1"/>
                            </p:stCondLst>
                            <p:childTnLst>
                              <p:par>
                                <p:cTn id="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2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2"/>
                            </p:stCondLst>
                            <p:childTnLst>
                              <p:par>
                                <p:cTn id="3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3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3"/>
                            </p:stCondLst>
                            <p:childTnLst>
                              <p:par>
                                <p:cTn id="4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4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4"/>
                            </p:stCondLst>
                            <p:childTnLst>
                              <p:par>
                                <p:cTn id="5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5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5"/>
                            </p:stCondLst>
                            <p:childTnLst>
                              <p:par>
                                <p:cTn id="6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6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6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7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7"/>
                            </p:stCondLst>
                            <p:childTnLst>
                              <p:par>
                                <p:cTn id="8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8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8"/>
                            </p:stCondLst>
                            <p:childTnLst>
                              <p:par>
                                <p:cTn id="8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9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9"/>
                            </p:stCondLst>
                            <p:childTnLst>
                              <p:par>
                                <p:cTn id="9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1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10"/>
                            </p:stCondLst>
                            <p:childTnLst>
                              <p:par>
                                <p:cTn id="10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492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08324 C 0.07604 -0.26775 0.14322 -0.45249 0.17673 -0.49272 C 0.21024 -0.53272 0.20052 -0.35307 0.20989 -0.32486 C 0.21927 -0.29711 0.22673 -0.32625 0.23281 -0.32486 C 0.23871 -0.32393 0.24097 -0.317 0.24635 -0.31746 C 0.25191 -0.31746 0.26111 -0.33203 0.26597 -0.32694 C 0.271 -0.32162 0.27361 -0.30312 0.27673 -0.28532 " pathEditMode="relative" rAng="0" ptsTypes="aaaaaaA">
                                      <p:cBhvr>
                                        <p:cTn id="1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757 C -0.04115 -0.07931 -0.08212 -0.14127 -0.10712 -0.13295 C -0.13212 -0.12439 -0.14132 -0.04509 -0.15 0.03422 " pathEditMode="relative" rAng="0" ptsTypes="aaA">
                                      <p:cBhvr>
                                        <p:cTn id="12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1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3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239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12"/>
                  </p:tgtEl>
                </p:cond>
              </p:nextCondLst>
            </p:seq>
          </p:childTnLst>
        </p:cTn>
      </p:par>
    </p:tnLst>
    <p:bldLst>
      <p:bldP spid="123912" grpId="0" animBg="1"/>
      <p:bldP spid="123914" grpId="0" animBg="1"/>
      <p:bldP spid="1239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E53F281-9324-4B76-9CFE-3E9B3C24CF3F}"/>
              </a:ext>
            </a:extLst>
          </p:cNvPr>
          <p:cNvSpPr txBox="1"/>
          <p:nvPr/>
        </p:nvSpPr>
        <p:spPr>
          <a:xfrm>
            <a:off x="1486553" y="-5267"/>
            <a:ext cx="8625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2B74D5EE-4377-44BD-B1E3-FF7F21256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537" y="1195062"/>
            <a:ext cx="996593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53: So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79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FA13DF-52AE-B158-21CA-DCB2D9C9DD21}"/>
              </a:ext>
            </a:extLst>
          </p:cNvPr>
          <p:cNvGrpSpPr/>
          <p:nvPr/>
        </p:nvGrpSpPr>
        <p:grpSpPr>
          <a:xfrm>
            <a:off x="-125783" y="-455653"/>
            <a:ext cx="7667840" cy="2013355"/>
            <a:chOff x="883096" y="1154472"/>
            <a:chExt cx="7667840" cy="20133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2CA84F-A07D-25F4-DDDF-A7DFB13139AE}"/>
                </a:ext>
              </a:extLst>
            </p:cNvPr>
            <p:cNvSpPr txBox="1"/>
            <p:nvPr/>
          </p:nvSpPr>
          <p:spPr>
            <a:xfrm>
              <a:off x="883096" y="1154472"/>
              <a:ext cx="66236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VN" sz="3200" dirty="0"/>
            </a:p>
            <a:p>
              <a:r>
                <a:rPr lang="en-VN" sz="3200" dirty="0"/>
                <a:t>a)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F6249-A330-16C9-B84F-A1B0F4F814B1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5A150B-02B8-172F-EA2E-DC4731725482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5E2094-6E16-3208-707B-3B543C04C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ED75FC-48B2-51B2-BA62-1FD1D224F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9BAB97-7993-2B61-B218-233437AB6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05A6772-F3F4-7D6D-F2A9-B8D099176B74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AA91E3-0DAE-7BFB-5FAE-28278091A3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22753D8-833A-57DA-9649-352CD9DCF17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D2B13C-0B41-5077-C2ED-B3A13FABCE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704CC92-2316-0D51-404E-5723F822A9A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D7EF3F3-F4DB-20BF-D4A1-EB7772F524E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7FA644B-D1A3-8579-9663-AE174F12FE8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95AD421-E9A0-707C-3C31-9ED1DB53667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86E8D3D-1EA2-C9A8-7DC7-8BB7D232DD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C843886-0263-2DF7-DDBF-10DE324651E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202E7BB-90C1-554A-F3A1-92B021FC7F5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90C4A0-C77D-9F38-1619-736EB02800FB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D08504-0AE3-EEBD-A4A5-DB9CFBD38B8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3FCCDC0-340D-D742-B12F-27F9530D65B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EDF5559-80C5-87CE-B358-684E461DB01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7A5508E-8219-E41A-FAF8-F5C51C385F0F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A8EA39-4418-A6F6-55DD-CCDD0B734EC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A2BC4E9-0A71-A394-7760-5E7124F9F69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4E5B830-16D9-D679-72C2-188EE08A085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B23FD0A-0B4E-69B4-FD79-5D0B7406995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4E46AE-9C9A-79E5-62EA-55061F9DB50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8410079-FDBC-8E3D-2E72-EEB75D3F5A4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991889A-B122-AF97-71C6-7680B14E9D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D5B6AD7-6A8B-1A00-D460-3B08B73994D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208237-744A-2437-5622-C8370B7BF13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42619E0-8A3C-32D2-9BAA-02DC2C61218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35F4DF-6C83-4598-494C-7DB79A302D31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DA4F5C4-F615-BA82-5388-0DCF438F259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65E9BF0-04A1-2C14-A855-8ADC6884BD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AF8AE43-4FCD-BC6A-34D8-64F510AA61B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E74381B-DDB7-A096-EA7C-775795403BE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633AD8-BCED-23A1-CE25-7F7E18C99AD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572C3A-D62F-D7E6-DD5C-31B01D56DB4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6B80902-0638-7592-9255-CDFEE88352C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6E1956-3F00-973A-690A-3C8AD0ECE44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10F0F1F-817D-E8E7-D337-106432E304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DDA6F4B-B700-E327-26C9-A16A49D525C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AFB47E2-0A0F-14E0-29F3-4BD5B12B9DD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92A540A-38EB-FD33-354F-55349D04B08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FAEE49-0C89-99AD-B493-DB6C6094BC3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3BC02B6-193E-5220-8618-B8D40766DB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042775-768C-44B9-E092-0EE61B9141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51585E4-C277-6CC5-A2E2-26684ED16681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697C8D8-ECEA-036B-E0FE-85816ADBAEE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D558C3-5EBA-65EB-46D1-B5A19D54656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003F3A-6905-A701-63BD-422C4687780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40CF10-1EA2-E3A3-C65D-AC3ACFDDED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F22AAB0-EE3A-C65D-8271-000CAE979A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216B9A6-4B05-FDAB-AAC6-E4BD22B674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404C3C1-DC40-AC85-70DF-AD4A891F79B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0986673-F747-36CF-1DF6-668B52AE766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B7627D6-ADA1-1778-378C-5FA4AFD0401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301C43-8FB0-B7C8-21A1-7F19D9946E9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78C723AD-F164-0EA3-9FC7-11DC93A211A6}"/>
              </a:ext>
            </a:extLst>
          </p:cNvPr>
          <p:cNvSpPr txBox="1"/>
          <p:nvPr/>
        </p:nvSpPr>
        <p:spPr>
          <a:xfrm>
            <a:off x="1089069" y="1703490"/>
            <a:ext cx="64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           ……..                                                   ……..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1EFD2DA-959F-4A89-25F8-289D9113B86E}"/>
              </a:ext>
            </a:extLst>
          </p:cNvPr>
          <p:cNvSpPr/>
          <p:nvPr/>
        </p:nvSpPr>
        <p:spPr>
          <a:xfrm>
            <a:off x="3852390" y="1681551"/>
            <a:ext cx="463173" cy="401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661CC23-2E1C-AC9C-D60E-333AB21925EC}"/>
              </a:ext>
            </a:extLst>
          </p:cNvPr>
          <p:cNvSpPr txBox="1"/>
          <p:nvPr/>
        </p:nvSpPr>
        <p:spPr>
          <a:xfrm>
            <a:off x="1076689" y="4003166"/>
            <a:ext cx="64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           ……..                                                   ……..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E2659B9-4340-5193-2D91-FC7CA9C4823F}"/>
              </a:ext>
            </a:extLst>
          </p:cNvPr>
          <p:cNvSpPr/>
          <p:nvPr/>
        </p:nvSpPr>
        <p:spPr>
          <a:xfrm>
            <a:off x="3852390" y="3970716"/>
            <a:ext cx="463173" cy="401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B83E708-1514-1E5D-BA9C-8938D151E638}"/>
              </a:ext>
            </a:extLst>
          </p:cNvPr>
          <p:cNvSpPr txBox="1"/>
          <p:nvPr/>
        </p:nvSpPr>
        <p:spPr>
          <a:xfrm>
            <a:off x="1089069" y="6456794"/>
            <a:ext cx="64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           ……..                                                   ……..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A4991AC-254E-19D6-5117-2B8D02D27591}"/>
              </a:ext>
            </a:extLst>
          </p:cNvPr>
          <p:cNvSpPr/>
          <p:nvPr/>
        </p:nvSpPr>
        <p:spPr>
          <a:xfrm>
            <a:off x="3812556" y="6401942"/>
            <a:ext cx="463173" cy="401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7" name="Cloud 196">
            <a:extLst>
              <a:ext uri="{FF2B5EF4-FFF2-40B4-BE49-F238E27FC236}">
                <a16:creationId xmlns:a16="http://schemas.microsoft.com/office/drawing/2014/main" id="{E0B9D937-06C2-EDBB-5B9C-987AD3284B46}"/>
              </a:ext>
            </a:extLst>
          </p:cNvPr>
          <p:cNvSpPr/>
          <p:nvPr/>
        </p:nvSpPr>
        <p:spPr>
          <a:xfrm>
            <a:off x="7847368" y="1315783"/>
            <a:ext cx="4332957" cy="35923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Viết số ô vuông tương ứng với mỗi hình.</a:t>
            </a:r>
          </a:p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So sánh các số trong mỗi phần.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7EB1687-07C6-A6D9-8898-70ABAFB7597C}"/>
              </a:ext>
            </a:extLst>
          </p:cNvPr>
          <p:cNvGrpSpPr/>
          <p:nvPr/>
        </p:nvGrpSpPr>
        <p:grpSpPr>
          <a:xfrm>
            <a:off x="-85983" y="2025970"/>
            <a:ext cx="7706981" cy="1835172"/>
            <a:chOff x="727453" y="3819850"/>
            <a:chExt cx="7667840" cy="2098731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581766AC-718F-2865-74C8-B72BA895E956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E65C0DC-AFE9-7090-F4B0-1E9B1BC79173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40FEF2A-1E85-68B1-A710-FF6AB3AAA98F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5F861621-500A-245D-0F57-6536583E9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D35EE196-CEFE-CA32-5BC9-9F9043860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0F3655CE-FA23-B04A-2353-F51472FAD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B4A8146C-C4E1-8774-7205-E822C4501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4326A7EA-6EB0-38B4-9893-0F6B36E5A73C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12FACF5F-FC13-6A65-47F9-46B9B818814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CE80E5B-FFB8-4AA5-4D35-BB679AF146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B72F0119-12EC-96E3-3BC8-1F91EC32BC4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D6428CFF-205E-D379-845B-E119BB5EF81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9DC0CBF5-0705-2B93-1711-CF400CF5628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62BE9CB2-CE9E-261B-4786-977D677ED1D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B575A857-A042-0575-78A1-A947B9F13CD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E217DD16-3146-246C-995C-C25581177F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AC16290-98DA-2B9C-73FE-85FD649A7B0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6F92559-CB86-6817-313E-A569D90167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E70A082-F737-1CB7-C6E9-D7F4BF6C0D71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E162296-9582-9F75-08ED-0F5C1480028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38DB204A-6AC7-E6CC-77D3-C8CF76CDD34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97CFFDD7-0B65-8C2A-C14B-E0CE80B5ED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03DBB765-05AE-C38D-5734-F3F68D9246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7DB0A8D-37D0-4F58-7C81-629E6BFE72E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7E52BE90-F24B-E355-A976-36E28512508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64DD854F-2645-B18C-D4C2-D442B43124C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9416CBF4-C6BC-430A-3A6F-CE7B7787F5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095A6F77-AC19-8137-00B0-B9442F0358E3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B75E7ECC-95B4-CA00-410F-D58EA89E68F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7E9B34B6-05CC-543E-49E4-84B5134A795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7F8C805B-CF8A-91C8-BC3E-F3643603BAF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C0E2A91C-13B6-0068-E912-338EE52096B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0916245D-D285-7EFE-8672-DDD0E562BDE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488459E2-7BF5-9369-9354-FE652503C49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B45DEF38-A8F4-C334-7413-3CFC18CEA63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8E6B96E4-2D26-06C2-113F-B6A40F01C63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4E89121C-A450-B7CA-F9B2-FC48FBD825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F4B38D3F-EC79-6BE3-8142-2BDE5FBD3E9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33B55BFC-FB15-94A5-9909-B4AD0455F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C322E6FD-6C7D-3C0F-5B94-57E3ED34C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8189213C-82CF-600C-4735-BA226382FCB9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DEA00381-5A68-0ECC-4869-1D79A949016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9D640673-EBAB-8728-CBC0-2DB72A3E0E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59C7CD5E-6E44-EEEB-B45A-6B0E3BCA9A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C469BFD8-5BDB-2D25-6EE5-472FC155925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FEAC989A-9096-9FE3-38A6-BB5763E2750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5B818332-AC54-320A-5D50-99C986D6FDE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D1D5185E-5935-F709-C20C-3462B6AA308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392CD9A4-D739-EDDB-5A13-1FA607CED75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B55B1D59-699D-88CD-2DE7-035A24753EA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DCA47D81-8208-47DF-CB2F-E9CDE6426A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E764883E-25BF-5E17-9654-DAD86EB97E15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3DD6FAA2-2231-DCC4-A305-790CD7F2F40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D6B79205-921E-F860-677E-B2B70D2E0C3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10689C8-6BC6-4A03-2390-C915016F4A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A2800042-D1AD-543C-C856-654E65D704E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BA377F8-B521-82EA-E2E6-45B16B73537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2ACFF466-4F0E-197D-8BC8-86A9D5D81C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81B350A0-24A9-AD96-7388-849C3B96620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0EADCCB3-C266-84DE-E0B3-BB91C218741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6A290E23-E6FB-454E-C5C8-E7654BFF9BF9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6FE73282-7025-0ADA-DCB9-9AB4E11085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3EF7A40-1F1A-DAF2-19CA-223F26CB06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78D69CE-AD5E-09F3-49D1-AF299A3B3D0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60A4D9E5-037E-CB80-BB1D-F95F64B0A06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E51B46A-AF0B-EA5D-74E3-8538D962124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3D4AA1C7-8FB6-D0E4-6292-82629CA484F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CAA15A1A-9477-57B5-C154-14D7C2334C9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70DB4C46-3CE8-B30C-4BA7-290B177D5D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5888E033-94A1-66D5-C605-E03CF2E86E6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CEB1CEF-2C6D-4BCA-4158-19E9BFF6AFB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5226471B-A7BD-5BE9-A510-3485F8B075DB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2E35BA11-D26A-8902-BB40-69EE4907172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CA72C41E-4757-FA7C-3E62-CD0FE1E069E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CD810802-56C2-86E7-1CC4-F78A0B6836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A8E0AE18-F481-1036-8931-12939F2ED05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A691B114-430E-A192-A3A9-CF9FBB2F64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D7C8F600-EEBE-9E06-C26D-DBE9DC9A4ED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FE2ED723-C48B-21ED-14C2-DA0B502639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B0004A71-45A3-DBEA-9A02-167A84289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5A73883C-9C62-264D-43E9-360D8A17D52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8D9C8464-0EB5-8E59-1B5A-833C29D122A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A1D4690-9930-6D7E-66D2-A6CEB6EBDC38}"/>
              </a:ext>
            </a:extLst>
          </p:cNvPr>
          <p:cNvGrpSpPr/>
          <p:nvPr/>
        </p:nvGrpSpPr>
        <p:grpSpPr>
          <a:xfrm>
            <a:off x="37293" y="4103780"/>
            <a:ext cx="7630194" cy="2246097"/>
            <a:chOff x="1316879" y="984608"/>
            <a:chExt cx="7630194" cy="2246097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D31CCB7-853A-A1F2-C5BF-44C2E13C67BA}"/>
                </a:ext>
              </a:extLst>
            </p:cNvPr>
            <p:cNvSpPr txBox="1"/>
            <p:nvPr/>
          </p:nvSpPr>
          <p:spPr>
            <a:xfrm>
              <a:off x="1316879" y="9846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E2DAB50-1F50-7521-BDA2-4B26DF72A667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5BC99DF9-802D-CF8A-05B7-AE7718155380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05FD58E9-A41E-81DD-2543-6F75C6FC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86F58CC0-40FA-6660-52D9-FA7B75A8A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B979DFA8-BD63-41B1-3CBE-3A33A888B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AD861EC7-716C-AF6D-F0E4-B6EEE798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8F8EE2CC-46AF-622C-0A9F-A0ECE45C0C44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87989711-C59F-F30D-5531-25DE2E6A431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214BBA28-B308-CC1E-FD21-F0B3E397A4D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392449DF-5330-A3FF-D7B1-373F18FF755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9AC646A7-572A-C8F7-6920-D8A00FAB4E6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459A211-2B6F-4530-8BE4-11DD61ADE63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8F1EC827-1FD1-6C1E-A7F2-2F1F9A1CC35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C331CB17-8854-CDF7-CFEA-DCAD3E9BE75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B6137ED3-BEE1-CA5C-A223-64DE97FDD6E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4D688330-FF67-AEA2-E499-6A1FC1AEBDB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87E5775-2E9E-F1F4-AD2C-19B3740501D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E7ABA049-BFC1-0C85-A693-5AF174FEDC2A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D0160D2-28E5-8834-936A-DD35E3A9C29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D8B838BA-B56F-5066-BD0A-1CD3B343788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08459B4E-097C-480E-4DE3-F6336E512B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37553626-67B1-D048-8A54-29EEF482F90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36240DD-E846-2CDD-C132-8BE98D0102C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0A4D7E0B-0583-A2B4-56C0-736F052FA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15513F9D-E00F-9067-5605-13F810FD3FA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A1494509-F195-9297-AE23-A766F8F2E3D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8B442785-FD84-00BC-B1BE-533D54E66A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4980AA9-C7F3-6550-00C4-E6AFC2FAD31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9445112F-1E20-377E-F4C1-D08C3F289340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D7776E7E-9B30-686E-D5A3-72452B07949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383D4C09-96D4-C1B9-5329-16019C60ED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628C102E-5671-9937-16B9-9197F225750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FE33BE4C-7820-6C7B-88F4-5190CC70C0E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3BA21103-BD74-A5FF-B4E2-3DC99B03285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44A7FEE6-BBA7-FB66-8C83-8EB6DB2DA2D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DEB5F717-6B4C-28C7-99E3-C06A0FFC2EF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09F3F53-DD8F-A0AF-213A-F6EF02B447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9D8F6103-A9D0-C0FD-17C9-E95BA466D25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E0457FFF-BAAE-7393-2AD7-42CE7B2522E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FF9893A-3D23-4A37-04F6-0CA908F52504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6B4F603F-053D-FF3A-297B-6CE6861F9B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D43A72F2-F3DF-1DA1-D1D3-87B9E4413B6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75039104-4CD9-96FB-F719-BD40ACDD5C2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FFACEB54-EBF9-CC1E-5816-23E3179B8C5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AD000F69-E202-7082-9E83-5485609252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4EA6BEFA-D87A-0AA0-750D-E906E52B887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7A97123F-56E1-2219-AF0E-80D3C6E61E9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6F94DDAE-224E-5A7D-A663-7756299EA9B4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C7115933-FD60-FCE9-29D4-C2A1CE17603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82CA66C7-538A-50F4-FA50-E0B19602192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3DC2019-A71F-E282-6C96-B0BE52DB16E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6D3D129D-038B-F703-105F-11A18D87063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C2BF1D4-EB91-F5C7-F3DB-6A194F25DFD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A1DD30CF-921D-E8B9-4C4A-C29605C0E52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2BBC18EB-6CD5-5EBB-303B-E3734235DB9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442FF787-5074-6726-3DD0-63372FE657D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A17BC647-72A2-857F-F08C-C5F208B68F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DA4387EB-042B-6107-B062-B2A95665C08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54B4B3E-DA09-099F-1712-DF4CAEF0CB45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CDABAF8-3F4F-2E14-AEDC-3B140970F30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77EA2266-BA53-984C-C6AC-B57F077561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65436524-0561-8A74-FBBD-76631AC885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039D9547-A5F3-28D0-1D2F-3105547B80F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374CE7BA-59CF-1D92-0F5D-2E50967655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C44A8068-308A-8398-501E-56AF4C00F92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F3DDEF3F-AABC-11FD-E16F-B9469F6C40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7C395140-D281-D75C-D4B4-F219B351B0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FDA8AFE-82C4-9F35-D8E9-063BD83C3F0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5166C157-6308-B734-6CAA-A8C33D1C78C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2718D7-98C7-2873-821F-462ACE5F1D34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F835ECF9-55BA-FE9D-0DC0-08FC6ED25E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5B4C88BD-C52D-8476-921B-91F1ED994A8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8F889DC-7192-218B-6DB0-9DE50B519CE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9005F774-3957-3A0A-C894-4EBA0B925F5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FF463CE-57FD-3DF5-07D3-4F24D9CF91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6D239026-E342-FCC4-BA87-7426A5D5C88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59017B3-DA62-908D-9669-F8491D4943D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FE2F6EA4-BEEE-6229-C3AE-7D2415E3F9E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373A5F6E-DBA5-2968-1557-267E4656F93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CE417567-EA6B-05C5-F7E6-CB49BAA4DA5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CE1797D1-50B8-133F-C490-5A11D8F276C7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46444298-54F3-7108-D29A-511B30F113F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31CA1A0F-9360-EC17-358F-297ADECB23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D95D8B3C-FAFC-9492-1A32-6E6A36BA438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9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 animBg="1"/>
      <p:bldP spid="188" grpId="0"/>
      <p:bldP spid="189" grpId="0" animBg="1"/>
      <p:bldP spid="190" grpId="0"/>
      <p:bldP spid="191" grpId="0" animBg="1"/>
      <p:bldP spid="19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078300" y="2911815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       134</a:t>
            </a:r>
            <a:endParaRPr lang="en-VN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681C7D-29C3-EA9A-9EF9-A42C9E74A385}"/>
              </a:ext>
            </a:extLst>
          </p:cNvPr>
          <p:cNvSpPr txBox="1"/>
          <p:nvPr/>
        </p:nvSpPr>
        <p:spPr>
          <a:xfrm>
            <a:off x="1156318" y="3240659"/>
            <a:ext cx="64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                               ……..                                            ……..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59D674-D1E6-A248-DAF5-9FC6DFC59159}"/>
              </a:ext>
            </a:extLst>
          </p:cNvPr>
          <p:cNvSpPr/>
          <p:nvPr/>
        </p:nvSpPr>
        <p:spPr>
          <a:xfrm>
            <a:off x="4816442" y="3156364"/>
            <a:ext cx="463173" cy="401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C624E-FD0F-3DDC-E0FE-418BDE6A7CCB}"/>
              </a:ext>
            </a:extLst>
          </p:cNvPr>
          <p:cNvSpPr txBox="1"/>
          <p:nvPr/>
        </p:nvSpPr>
        <p:spPr>
          <a:xfrm>
            <a:off x="4770586" y="289559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E568A-8EA2-5C3B-4BB9-82AFAFFD7C84}"/>
              </a:ext>
            </a:extLst>
          </p:cNvPr>
          <p:cNvSpPr txBox="1"/>
          <p:nvPr/>
        </p:nvSpPr>
        <p:spPr>
          <a:xfrm>
            <a:off x="4585855" y="4017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CCB7B-AF55-006E-4FE3-5BAE539E1CE7}"/>
              </a:ext>
            </a:extLst>
          </p:cNvPr>
          <p:cNvSpPr txBox="1"/>
          <p:nvPr/>
        </p:nvSpPr>
        <p:spPr>
          <a:xfrm>
            <a:off x="8962573" y="2067405"/>
            <a:ext cx="60960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134    213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9FFD26-5C33-6C94-A77B-85F4FA716C1E}"/>
              </a:ext>
            </a:extLst>
          </p:cNvPr>
          <p:cNvSpPr txBox="1"/>
          <p:nvPr/>
        </p:nvSpPr>
        <p:spPr>
          <a:xfrm>
            <a:off x="9759265" y="222238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1" grpId="0"/>
      <p:bldP spid="2" grpId="0"/>
      <p:bldP spid="3" grpId="0" animBg="1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413</Words>
  <Application>Microsoft Macintosh PowerPoint</Application>
  <PresentationFormat>Widescreen</PresentationFormat>
  <Paragraphs>189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UTM Avo</vt:lpstr>
      <vt:lpstr>UTM Cookies</vt:lpstr>
      <vt:lpstr>VNI-Avo</vt:lpstr>
      <vt:lpstr>Wingdings 2</vt:lpstr>
      <vt:lpstr>Office Theme</vt:lpstr>
      <vt:lpstr> Bài 53: So sánh các số có ba chữ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ngọc nguyễn</cp:lastModifiedBy>
  <cp:revision>248</cp:revision>
  <dcterms:created xsi:type="dcterms:W3CDTF">2021-06-02T01:34:28Z</dcterms:created>
  <dcterms:modified xsi:type="dcterms:W3CDTF">2023-03-10T17:01:45Z</dcterms:modified>
</cp:coreProperties>
</file>