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86" r:id="rId2"/>
    <p:sldId id="291" r:id="rId3"/>
    <p:sldId id="29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04" autoAdjust="0"/>
    <p:restoredTop sz="94660"/>
  </p:normalViewPr>
  <p:slideViewPr>
    <p:cSldViewPr snapToGrid="0">
      <p:cViewPr varScale="1">
        <p:scale>
          <a:sx n="70" d="100"/>
          <a:sy n="70" d="100"/>
        </p:scale>
        <p:origin x="9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43B0-CC1F-468D-8D1A-7E5628F649C8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3D95D-E6CA-482E-8BDF-E69D769D8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9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4C689-0797-4A8F-B2C6-5687E1566F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7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7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1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0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9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3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8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6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4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9CD6A-963A-4924-9D7B-811C400F42E9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20EF9-6A2D-43C4-BCA1-68FBD1021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0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E6C84A62-3811-447A-980D-6F4AFCDA6484}"/>
              </a:ext>
            </a:extLst>
          </p:cNvPr>
          <p:cNvGrpSpPr/>
          <p:nvPr/>
        </p:nvGrpSpPr>
        <p:grpSpPr>
          <a:xfrm>
            <a:off x="3726613" y="4532732"/>
            <a:ext cx="1690773" cy="2063812"/>
            <a:chOff x="6422747" y="4048573"/>
            <a:chExt cx="1690773" cy="2063812"/>
          </a:xfrm>
        </p:grpSpPr>
        <p:pic>
          <p:nvPicPr>
            <p:cNvPr id="37" name="Google Shape;267;p20">
              <a:extLst>
                <a:ext uri="{FF2B5EF4-FFF2-40B4-BE49-F238E27FC236}">
                  <a16:creationId xmlns:a16="http://schemas.microsoft.com/office/drawing/2014/main" xmlns="" id="{E461A1FD-4B5B-4A56-AF9C-7B18BD839D3E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2747" y="4048573"/>
              <a:ext cx="1690773" cy="2063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Oval 38">
              <a:extLst>
                <a:ext uri="{FF2B5EF4-FFF2-40B4-BE49-F238E27FC236}">
                  <a16:creationId xmlns:a16="http://schemas.microsoft.com/office/drawing/2014/main" xmlns="" id="{30BD5990-6148-48E6-B3CF-9362A787ECD4}"/>
                </a:ext>
              </a:extLst>
            </p:cNvPr>
            <p:cNvSpPr/>
            <p:nvPr/>
          </p:nvSpPr>
          <p:spPr>
            <a:xfrm>
              <a:off x="6655323" y="4493063"/>
              <a:ext cx="1195418" cy="122495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Google Shape;268;p20">
            <a:extLst>
              <a:ext uri="{FF2B5EF4-FFF2-40B4-BE49-F238E27FC236}">
                <a16:creationId xmlns:a16="http://schemas.microsoft.com/office/drawing/2014/main" xmlns="" id="{BA101C07-70CA-45E8-8B3D-D2FC7A4D6BC4}"/>
              </a:ext>
            </a:extLst>
          </p:cNvPr>
          <p:cNvSpPr/>
          <p:nvPr/>
        </p:nvSpPr>
        <p:spPr>
          <a:xfrm>
            <a:off x="3973937" y="5292204"/>
            <a:ext cx="1119203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5" name="Google Shape;269;p20">
            <a:extLst>
              <a:ext uri="{FF2B5EF4-FFF2-40B4-BE49-F238E27FC236}">
                <a16:creationId xmlns:a16="http://schemas.microsoft.com/office/drawing/2014/main" xmlns="" id="{75A33834-0B66-4C5E-914A-BBB042E030A2}"/>
              </a:ext>
            </a:extLst>
          </p:cNvPr>
          <p:cNvSpPr/>
          <p:nvPr/>
        </p:nvSpPr>
        <p:spPr>
          <a:xfrm>
            <a:off x="3980048" y="5292204"/>
            <a:ext cx="1106980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6" name="Google Shape;270;p20">
            <a:extLst>
              <a:ext uri="{FF2B5EF4-FFF2-40B4-BE49-F238E27FC236}">
                <a16:creationId xmlns:a16="http://schemas.microsoft.com/office/drawing/2014/main" xmlns="" id="{14260B75-2D8C-413C-909B-DA448A60A12F}"/>
              </a:ext>
            </a:extLst>
          </p:cNvPr>
          <p:cNvSpPr/>
          <p:nvPr/>
        </p:nvSpPr>
        <p:spPr>
          <a:xfrm>
            <a:off x="3986028" y="5292204"/>
            <a:ext cx="109502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7" name="Google Shape;271;p20">
            <a:extLst>
              <a:ext uri="{FF2B5EF4-FFF2-40B4-BE49-F238E27FC236}">
                <a16:creationId xmlns:a16="http://schemas.microsoft.com/office/drawing/2014/main" xmlns="" id="{D422B180-4D33-4B51-ABE7-11B68CDEF3FB}"/>
              </a:ext>
            </a:extLst>
          </p:cNvPr>
          <p:cNvSpPr/>
          <p:nvPr/>
        </p:nvSpPr>
        <p:spPr>
          <a:xfrm>
            <a:off x="3986159" y="5292204"/>
            <a:ext cx="1094758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8" name="Google Shape;272;p20">
            <a:extLst>
              <a:ext uri="{FF2B5EF4-FFF2-40B4-BE49-F238E27FC236}">
                <a16:creationId xmlns:a16="http://schemas.microsoft.com/office/drawing/2014/main" xmlns="" id="{E9DB3017-3BDC-43C4-B9C8-2187AF791EFA}"/>
              </a:ext>
            </a:extLst>
          </p:cNvPr>
          <p:cNvSpPr/>
          <p:nvPr/>
        </p:nvSpPr>
        <p:spPr>
          <a:xfrm>
            <a:off x="3986028" y="5292204"/>
            <a:ext cx="1095021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9" name="Google Shape;273;p20">
            <a:extLst>
              <a:ext uri="{FF2B5EF4-FFF2-40B4-BE49-F238E27FC236}">
                <a16:creationId xmlns:a16="http://schemas.microsoft.com/office/drawing/2014/main" xmlns="" id="{7DB616B3-E2BB-40E1-84D3-5B63ED482424}"/>
              </a:ext>
            </a:extLst>
          </p:cNvPr>
          <p:cNvSpPr/>
          <p:nvPr/>
        </p:nvSpPr>
        <p:spPr>
          <a:xfrm>
            <a:off x="4010341" y="5292204"/>
            <a:ext cx="1046394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0" name="Google Shape;274;p20">
            <a:extLst>
              <a:ext uri="{FF2B5EF4-FFF2-40B4-BE49-F238E27FC236}">
                <a16:creationId xmlns:a16="http://schemas.microsoft.com/office/drawing/2014/main" xmlns="" id="{80E4E992-A316-4213-8E0A-682419860AD4}"/>
              </a:ext>
            </a:extLst>
          </p:cNvPr>
          <p:cNvSpPr/>
          <p:nvPr/>
        </p:nvSpPr>
        <p:spPr>
          <a:xfrm>
            <a:off x="4034655" y="5292204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1" name="Google Shape;275;p20">
            <a:extLst>
              <a:ext uri="{FF2B5EF4-FFF2-40B4-BE49-F238E27FC236}">
                <a16:creationId xmlns:a16="http://schemas.microsoft.com/office/drawing/2014/main" xmlns="" id="{2D2DFDE8-08FC-49E0-9FC2-190159EEDC6B}"/>
              </a:ext>
            </a:extLst>
          </p:cNvPr>
          <p:cNvSpPr/>
          <p:nvPr/>
        </p:nvSpPr>
        <p:spPr>
          <a:xfrm>
            <a:off x="4034655" y="5292204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2" name="Google Shape;276;p20">
            <a:extLst>
              <a:ext uri="{FF2B5EF4-FFF2-40B4-BE49-F238E27FC236}">
                <a16:creationId xmlns:a16="http://schemas.microsoft.com/office/drawing/2014/main" xmlns="" id="{422A5960-B609-4369-9605-2586DC389CBE}"/>
              </a:ext>
            </a:extLst>
          </p:cNvPr>
          <p:cNvSpPr/>
          <p:nvPr/>
        </p:nvSpPr>
        <p:spPr>
          <a:xfrm>
            <a:off x="4031498" y="5292204"/>
            <a:ext cx="100408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63" name="Google Shape;277;p20">
            <a:extLst>
              <a:ext uri="{FF2B5EF4-FFF2-40B4-BE49-F238E27FC236}">
                <a16:creationId xmlns:a16="http://schemas.microsoft.com/office/drawing/2014/main" xmlns="" id="{D8BAFD5D-C4B0-4367-A69F-0866CBDEDA91}"/>
              </a:ext>
            </a:extLst>
          </p:cNvPr>
          <p:cNvSpPr/>
          <p:nvPr/>
        </p:nvSpPr>
        <p:spPr>
          <a:xfrm>
            <a:off x="4034655" y="5292204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4" name="Google Shape;278;p20">
            <a:extLst>
              <a:ext uri="{FF2B5EF4-FFF2-40B4-BE49-F238E27FC236}">
                <a16:creationId xmlns:a16="http://schemas.microsoft.com/office/drawing/2014/main" xmlns="" id="{FCB4AEA8-8040-436E-8902-ACE27C8A059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65" name="Google Shape;278;p20">
            <a:extLst>
              <a:ext uri="{FF2B5EF4-FFF2-40B4-BE49-F238E27FC236}">
                <a16:creationId xmlns:a16="http://schemas.microsoft.com/office/drawing/2014/main" xmlns="" id="{FD7A004B-F763-4A52-8133-C4114B2DF61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Google Shape;278;p20">
            <a:extLst>
              <a:ext uri="{FF2B5EF4-FFF2-40B4-BE49-F238E27FC236}">
                <a16:creationId xmlns:a16="http://schemas.microsoft.com/office/drawing/2014/main" xmlns="" id="{D6F64CDC-C15E-4CB8-99DB-C0874641EE1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278;p20">
            <a:extLst>
              <a:ext uri="{FF2B5EF4-FFF2-40B4-BE49-F238E27FC236}">
                <a16:creationId xmlns:a16="http://schemas.microsoft.com/office/drawing/2014/main" xmlns="" id="{748D4EEC-3DCF-4D32-BF48-AF9670F83BB6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278;p20">
            <a:extLst>
              <a:ext uri="{FF2B5EF4-FFF2-40B4-BE49-F238E27FC236}">
                <a16:creationId xmlns:a16="http://schemas.microsoft.com/office/drawing/2014/main" xmlns="" id="{DAA8F49A-2FD7-45AA-ACE1-923C24EBF5D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278;p20">
            <a:extLst>
              <a:ext uri="{FF2B5EF4-FFF2-40B4-BE49-F238E27FC236}">
                <a16:creationId xmlns:a16="http://schemas.microsoft.com/office/drawing/2014/main" xmlns="" id="{01344E4C-1757-4842-9C8E-B43D412AFF5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78;p20">
            <a:extLst>
              <a:ext uri="{FF2B5EF4-FFF2-40B4-BE49-F238E27FC236}">
                <a16:creationId xmlns:a16="http://schemas.microsoft.com/office/drawing/2014/main" xmlns="" id="{A052C11B-0183-46FD-BB17-D858C751DF6E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Google Shape;278;p20">
            <a:extLst>
              <a:ext uri="{FF2B5EF4-FFF2-40B4-BE49-F238E27FC236}">
                <a16:creationId xmlns:a16="http://schemas.microsoft.com/office/drawing/2014/main" xmlns="" id="{EE9CC4D8-A41A-4639-A9F8-9CE70EA3D55E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Google Shape;278;p20">
            <a:extLst>
              <a:ext uri="{FF2B5EF4-FFF2-40B4-BE49-F238E27FC236}">
                <a16:creationId xmlns:a16="http://schemas.microsoft.com/office/drawing/2014/main" xmlns="" id="{9D5B47F0-58BB-4B18-964D-DBC54C59C4F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Google Shape;278;p20">
            <a:extLst>
              <a:ext uri="{FF2B5EF4-FFF2-40B4-BE49-F238E27FC236}">
                <a16:creationId xmlns:a16="http://schemas.microsoft.com/office/drawing/2014/main" xmlns="" id="{B3B8786E-89D5-4F19-937D-B79A5C17B05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Google Shape;278;p20">
            <a:extLst>
              <a:ext uri="{FF2B5EF4-FFF2-40B4-BE49-F238E27FC236}">
                <a16:creationId xmlns:a16="http://schemas.microsoft.com/office/drawing/2014/main" xmlns="" id="{76A47579-6522-4B00-9D77-17C37F7BEC73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Google Shape;278;p20">
            <a:extLst>
              <a:ext uri="{FF2B5EF4-FFF2-40B4-BE49-F238E27FC236}">
                <a16:creationId xmlns:a16="http://schemas.microsoft.com/office/drawing/2014/main" xmlns="" id="{D6857F1B-A4A6-4E56-AE8E-B6EECB4A5C0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Google Shape;278;p20">
            <a:extLst>
              <a:ext uri="{FF2B5EF4-FFF2-40B4-BE49-F238E27FC236}">
                <a16:creationId xmlns:a16="http://schemas.microsoft.com/office/drawing/2014/main" xmlns="" id="{A8172A32-8003-473D-B463-80EDCD227FF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Google Shape;278;p20">
            <a:extLst>
              <a:ext uri="{FF2B5EF4-FFF2-40B4-BE49-F238E27FC236}">
                <a16:creationId xmlns:a16="http://schemas.microsoft.com/office/drawing/2014/main" xmlns="" id="{CD414B04-2288-4FC0-B268-C26E08526DF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Google Shape;278;p20">
            <a:extLst>
              <a:ext uri="{FF2B5EF4-FFF2-40B4-BE49-F238E27FC236}">
                <a16:creationId xmlns:a16="http://schemas.microsoft.com/office/drawing/2014/main" xmlns="" id="{E79C5EC7-C3D2-455D-A015-FEB5F27C30F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Google Shape;278;p20">
            <a:extLst>
              <a:ext uri="{FF2B5EF4-FFF2-40B4-BE49-F238E27FC236}">
                <a16:creationId xmlns:a16="http://schemas.microsoft.com/office/drawing/2014/main" xmlns="" id="{A1819F2D-5D46-4094-9ACC-EE8A36389CC3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Google Shape;278;p20">
            <a:extLst>
              <a:ext uri="{FF2B5EF4-FFF2-40B4-BE49-F238E27FC236}">
                <a16:creationId xmlns:a16="http://schemas.microsoft.com/office/drawing/2014/main" xmlns="" id="{AE58DA08-DAE0-4A4D-AE6B-50A112CE159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Google Shape;278;p20">
            <a:extLst>
              <a:ext uri="{FF2B5EF4-FFF2-40B4-BE49-F238E27FC236}">
                <a16:creationId xmlns:a16="http://schemas.microsoft.com/office/drawing/2014/main" xmlns="" id="{009E7722-4C11-4932-935E-591C4BAAF91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Google Shape;278;p20">
            <a:extLst>
              <a:ext uri="{FF2B5EF4-FFF2-40B4-BE49-F238E27FC236}">
                <a16:creationId xmlns:a16="http://schemas.microsoft.com/office/drawing/2014/main" xmlns="" id="{1893CD70-83FB-41EF-AA2C-BEB1DB3873C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Google Shape;278;p20">
            <a:extLst>
              <a:ext uri="{FF2B5EF4-FFF2-40B4-BE49-F238E27FC236}">
                <a16:creationId xmlns:a16="http://schemas.microsoft.com/office/drawing/2014/main" xmlns="" id="{4A553700-E9AC-46DA-B811-C04338710DA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Google Shape;278;p20">
            <a:extLst>
              <a:ext uri="{FF2B5EF4-FFF2-40B4-BE49-F238E27FC236}">
                <a16:creationId xmlns:a16="http://schemas.microsoft.com/office/drawing/2014/main" xmlns="" id="{6456C7D5-AEC1-4F7D-8DA4-C44B68D3F0C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Google Shape;278;p20">
            <a:extLst>
              <a:ext uri="{FF2B5EF4-FFF2-40B4-BE49-F238E27FC236}">
                <a16:creationId xmlns:a16="http://schemas.microsoft.com/office/drawing/2014/main" xmlns="" id="{2CE24BBF-CE89-46DA-B030-588E7FEBC6C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Google Shape;278;p20">
            <a:extLst>
              <a:ext uri="{FF2B5EF4-FFF2-40B4-BE49-F238E27FC236}">
                <a16:creationId xmlns:a16="http://schemas.microsoft.com/office/drawing/2014/main" xmlns="" id="{C12970A8-F064-45D5-BE0C-F56DB2A560A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Google Shape;278;p20">
            <a:extLst>
              <a:ext uri="{FF2B5EF4-FFF2-40B4-BE49-F238E27FC236}">
                <a16:creationId xmlns:a16="http://schemas.microsoft.com/office/drawing/2014/main" xmlns="" id="{92DD9F98-5A99-4BD3-8365-2BBEF344DFC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Google Shape;278;p20">
            <a:extLst>
              <a:ext uri="{FF2B5EF4-FFF2-40B4-BE49-F238E27FC236}">
                <a16:creationId xmlns:a16="http://schemas.microsoft.com/office/drawing/2014/main" xmlns="" id="{4283DABC-C881-42C5-9015-203A18365DB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Google Shape;278;p20">
            <a:extLst>
              <a:ext uri="{FF2B5EF4-FFF2-40B4-BE49-F238E27FC236}">
                <a16:creationId xmlns:a16="http://schemas.microsoft.com/office/drawing/2014/main" xmlns="" id="{66FB483E-85AE-42B9-A948-3AAEEF1E1D3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Google Shape;278;p20">
            <a:extLst>
              <a:ext uri="{FF2B5EF4-FFF2-40B4-BE49-F238E27FC236}">
                <a16:creationId xmlns:a16="http://schemas.microsoft.com/office/drawing/2014/main" xmlns="" id="{21298B41-F365-4C79-B112-3B1B0E860A8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Google Shape;278;p20">
            <a:extLst>
              <a:ext uri="{FF2B5EF4-FFF2-40B4-BE49-F238E27FC236}">
                <a16:creationId xmlns:a16="http://schemas.microsoft.com/office/drawing/2014/main" xmlns="" id="{1567B6CE-D53B-48CC-BEA6-47D16D95FAE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Google Shape;278;p20">
            <a:extLst>
              <a:ext uri="{FF2B5EF4-FFF2-40B4-BE49-F238E27FC236}">
                <a16:creationId xmlns:a16="http://schemas.microsoft.com/office/drawing/2014/main" xmlns="" id="{F5D984DA-2D0B-4B5B-928E-FA4D33BDCFC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Google Shape;278;p20">
            <a:extLst>
              <a:ext uri="{FF2B5EF4-FFF2-40B4-BE49-F238E27FC236}">
                <a16:creationId xmlns:a16="http://schemas.microsoft.com/office/drawing/2014/main" xmlns="" id="{B50FD722-3627-4B06-A0C4-AF2A1A8B192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Google Shape;278;p20">
            <a:extLst>
              <a:ext uri="{FF2B5EF4-FFF2-40B4-BE49-F238E27FC236}">
                <a16:creationId xmlns:a16="http://schemas.microsoft.com/office/drawing/2014/main" xmlns="" id="{7CDC7FFB-AC0F-44EE-BFC3-50E621F613E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Google Shape;278;p20">
            <a:extLst>
              <a:ext uri="{FF2B5EF4-FFF2-40B4-BE49-F238E27FC236}">
                <a16:creationId xmlns:a16="http://schemas.microsoft.com/office/drawing/2014/main" xmlns="" id="{C05656F2-8012-4621-8F7A-367C2508AA46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Google Shape;278;p20">
            <a:extLst>
              <a:ext uri="{FF2B5EF4-FFF2-40B4-BE49-F238E27FC236}">
                <a16:creationId xmlns:a16="http://schemas.microsoft.com/office/drawing/2014/main" xmlns="" id="{7D0EE94A-6D7E-4A02-BCD4-588AAF6A5C0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Google Shape;278;p20">
            <a:extLst>
              <a:ext uri="{FF2B5EF4-FFF2-40B4-BE49-F238E27FC236}">
                <a16:creationId xmlns:a16="http://schemas.microsoft.com/office/drawing/2014/main" xmlns="" id="{16494F7D-3A2F-400A-B321-A6A910439A13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Google Shape;278;p20">
            <a:extLst>
              <a:ext uri="{FF2B5EF4-FFF2-40B4-BE49-F238E27FC236}">
                <a16:creationId xmlns:a16="http://schemas.microsoft.com/office/drawing/2014/main" xmlns="" id="{53DC1FFD-BDA1-4E44-8658-279482C89F0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278;p20">
            <a:extLst>
              <a:ext uri="{FF2B5EF4-FFF2-40B4-BE49-F238E27FC236}">
                <a16:creationId xmlns:a16="http://schemas.microsoft.com/office/drawing/2014/main" xmlns="" id="{140A0259-12C8-46FB-B83A-9CA50F8D788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Google Shape;278;p20">
            <a:extLst>
              <a:ext uri="{FF2B5EF4-FFF2-40B4-BE49-F238E27FC236}">
                <a16:creationId xmlns:a16="http://schemas.microsoft.com/office/drawing/2014/main" xmlns="" id="{07FC1F03-97A6-499C-84DB-21807138D0E6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Google Shape;278;p20">
            <a:extLst>
              <a:ext uri="{FF2B5EF4-FFF2-40B4-BE49-F238E27FC236}">
                <a16:creationId xmlns:a16="http://schemas.microsoft.com/office/drawing/2014/main" xmlns="" id="{8B093EA2-FD66-4422-910A-791FEAE0E2D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Google Shape;278;p20">
            <a:extLst>
              <a:ext uri="{FF2B5EF4-FFF2-40B4-BE49-F238E27FC236}">
                <a16:creationId xmlns:a16="http://schemas.microsoft.com/office/drawing/2014/main" xmlns="" id="{E0B6EFBB-39FD-4759-BE17-B8CD30FF833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278;p20">
            <a:extLst>
              <a:ext uri="{FF2B5EF4-FFF2-40B4-BE49-F238E27FC236}">
                <a16:creationId xmlns:a16="http://schemas.microsoft.com/office/drawing/2014/main" xmlns="" id="{4CF8213B-6182-45FF-9EA3-041E778512A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Google Shape;278;p20">
            <a:extLst>
              <a:ext uri="{FF2B5EF4-FFF2-40B4-BE49-F238E27FC236}">
                <a16:creationId xmlns:a16="http://schemas.microsoft.com/office/drawing/2014/main" xmlns="" id="{764B03E8-4AE7-4B2F-B9C5-E2A79073E4B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Google Shape;278;p20">
            <a:extLst>
              <a:ext uri="{FF2B5EF4-FFF2-40B4-BE49-F238E27FC236}">
                <a16:creationId xmlns:a16="http://schemas.microsoft.com/office/drawing/2014/main" xmlns="" id="{A1D9A53F-8514-4243-AF85-52B4C072C52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Google Shape;278;p20">
            <a:extLst>
              <a:ext uri="{FF2B5EF4-FFF2-40B4-BE49-F238E27FC236}">
                <a16:creationId xmlns:a16="http://schemas.microsoft.com/office/drawing/2014/main" xmlns="" id="{276B73A6-31C2-4B32-91A6-660745A5D19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Google Shape;278;p20">
            <a:extLst>
              <a:ext uri="{FF2B5EF4-FFF2-40B4-BE49-F238E27FC236}">
                <a16:creationId xmlns:a16="http://schemas.microsoft.com/office/drawing/2014/main" xmlns="" id="{B59E6093-E80D-45AB-A7F0-3A675CAB66B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Google Shape;278;p20">
            <a:extLst>
              <a:ext uri="{FF2B5EF4-FFF2-40B4-BE49-F238E27FC236}">
                <a16:creationId xmlns:a16="http://schemas.microsoft.com/office/drawing/2014/main" xmlns="" id="{E0337D98-D17F-4338-9197-382814A2014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Google Shape;278;p20">
            <a:extLst>
              <a:ext uri="{FF2B5EF4-FFF2-40B4-BE49-F238E27FC236}">
                <a16:creationId xmlns:a16="http://schemas.microsoft.com/office/drawing/2014/main" xmlns="" id="{95CDA95D-86F0-4C0A-B9F4-D9738CD062C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Google Shape;278;p20">
            <a:extLst>
              <a:ext uri="{FF2B5EF4-FFF2-40B4-BE49-F238E27FC236}">
                <a16:creationId xmlns:a16="http://schemas.microsoft.com/office/drawing/2014/main" xmlns="" id="{69BF3D48-EDCA-42D4-9D9F-89BB2E5E2B0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Google Shape;278;p20">
            <a:extLst>
              <a:ext uri="{FF2B5EF4-FFF2-40B4-BE49-F238E27FC236}">
                <a16:creationId xmlns:a16="http://schemas.microsoft.com/office/drawing/2014/main" xmlns="" id="{42F84434-1AB4-415B-BDD4-5D0145A6941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Google Shape;278;p20">
            <a:extLst>
              <a:ext uri="{FF2B5EF4-FFF2-40B4-BE49-F238E27FC236}">
                <a16:creationId xmlns:a16="http://schemas.microsoft.com/office/drawing/2014/main" xmlns="" id="{F2EDA502-0805-45EE-8A5A-29B105E4E7F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278;p20">
            <a:extLst>
              <a:ext uri="{FF2B5EF4-FFF2-40B4-BE49-F238E27FC236}">
                <a16:creationId xmlns:a16="http://schemas.microsoft.com/office/drawing/2014/main" xmlns="" id="{F8C6932A-CEF7-4B5B-85EC-E84E68C05B2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Google Shape;278;p20">
            <a:extLst>
              <a:ext uri="{FF2B5EF4-FFF2-40B4-BE49-F238E27FC236}">
                <a16:creationId xmlns:a16="http://schemas.microsoft.com/office/drawing/2014/main" xmlns="" id="{62B7B43F-A540-49E1-9F4E-7C226486C42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Google Shape;278;p20">
            <a:extLst>
              <a:ext uri="{FF2B5EF4-FFF2-40B4-BE49-F238E27FC236}">
                <a16:creationId xmlns:a16="http://schemas.microsoft.com/office/drawing/2014/main" xmlns="" id="{2BA9E1E0-89AC-48CD-9AE0-C14CA545B3A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Google Shape;278;p20">
            <a:extLst>
              <a:ext uri="{FF2B5EF4-FFF2-40B4-BE49-F238E27FC236}">
                <a16:creationId xmlns:a16="http://schemas.microsoft.com/office/drawing/2014/main" xmlns="" id="{DCC1F143-839C-4C87-B761-686C8A08212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Google Shape;278;p20">
            <a:extLst>
              <a:ext uri="{FF2B5EF4-FFF2-40B4-BE49-F238E27FC236}">
                <a16:creationId xmlns:a16="http://schemas.microsoft.com/office/drawing/2014/main" xmlns="" id="{7021C6CF-6AED-4825-A512-09EF696102B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Google Shape;278;p20">
            <a:extLst>
              <a:ext uri="{FF2B5EF4-FFF2-40B4-BE49-F238E27FC236}">
                <a16:creationId xmlns:a16="http://schemas.microsoft.com/office/drawing/2014/main" xmlns="" id="{0F9D61D4-C072-40F8-8B91-2BCAE9D6103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Google Shape;278;p20">
            <a:extLst>
              <a:ext uri="{FF2B5EF4-FFF2-40B4-BE49-F238E27FC236}">
                <a16:creationId xmlns:a16="http://schemas.microsoft.com/office/drawing/2014/main" xmlns="" id="{44DAA6D9-E094-4E0B-A6BE-550526D866D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Google Shape;278;p20">
            <a:extLst>
              <a:ext uri="{FF2B5EF4-FFF2-40B4-BE49-F238E27FC236}">
                <a16:creationId xmlns:a16="http://schemas.microsoft.com/office/drawing/2014/main" xmlns="" id="{7BA2436F-C0A6-4E88-8B8F-5C54BED253A6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Google Shape;278;p20">
            <a:extLst>
              <a:ext uri="{FF2B5EF4-FFF2-40B4-BE49-F238E27FC236}">
                <a16:creationId xmlns:a16="http://schemas.microsoft.com/office/drawing/2014/main" xmlns="" id="{5DEF0651-206F-4A59-BBE4-39AAC335C64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Google Shape;278;p20">
            <a:extLst>
              <a:ext uri="{FF2B5EF4-FFF2-40B4-BE49-F238E27FC236}">
                <a16:creationId xmlns:a16="http://schemas.microsoft.com/office/drawing/2014/main" xmlns="" id="{9977CD9C-1391-4949-8D20-1DFF3670AE0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Google Shape;278;p20">
            <a:extLst>
              <a:ext uri="{FF2B5EF4-FFF2-40B4-BE49-F238E27FC236}">
                <a16:creationId xmlns:a16="http://schemas.microsoft.com/office/drawing/2014/main" xmlns="" id="{0A3E4A49-6D95-4E80-A740-9E1D2602F0A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Google Shape;278;p20">
            <a:extLst>
              <a:ext uri="{FF2B5EF4-FFF2-40B4-BE49-F238E27FC236}">
                <a16:creationId xmlns:a16="http://schemas.microsoft.com/office/drawing/2014/main" xmlns="" id="{52B58496-1081-4C91-B35B-93A0F605CF1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Google Shape;278;p20">
            <a:extLst>
              <a:ext uri="{FF2B5EF4-FFF2-40B4-BE49-F238E27FC236}">
                <a16:creationId xmlns:a16="http://schemas.microsoft.com/office/drawing/2014/main" xmlns="" id="{BA048115-510B-4132-A4C7-A0B51483079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Google Shape;278;p20">
            <a:extLst>
              <a:ext uri="{FF2B5EF4-FFF2-40B4-BE49-F238E27FC236}">
                <a16:creationId xmlns:a16="http://schemas.microsoft.com/office/drawing/2014/main" xmlns="" id="{BC298EE0-625B-4E23-B852-532475F9495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Google Shape;278;p20">
            <a:extLst>
              <a:ext uri="{FF2B5EF4-FFF2-40B4-BE49-F238E27FC236}">
                <a16:creationId xmlns:a16="http://schemas.microsoft.com/office/drawing/2014/main" xmlns="" id="{D22BF1CC-69B0-47EC-99FE-4C6CFF00140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Google Shape;278;p20">
            <a:extLst>
              <a:ext uri="{FF2B5EF4-FFF2-40B4-BE49-F238E27FC236}">
                <a16:creationId xmlns:a16="http://schemas.microsoft.com/office/drawing/2014/main" xmlns="" id="{E048C5CC-41BB-48C2-AE7F-664D41FF4A4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Google Shape;278;p20">
            <a:extLst>
              <a:ext uri="{FF2B5EF4-FFF2-40B4-BE49-F238E27FC236}">
                <a16:creationId xmlns:a16="http://schemas.microsoft.com/office/drawing/2014/main" xmlns="" id="{DAEA0DA6-0CC7-44D2-968F-DECF7E40850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Google Shape;278;p20">
            <a:extLst>
              <a:ext uri="{FF2B5EF4-FFF2-40B4-BE49-F238E27FC236}">
                <a16:creationId xmlns:a16="http://schemas.microsoft.com/office/drawing/2014/main" xmlns="" id="{35155A0A-D296-4DC4-A0F1-A5596ECC270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Google Shape;278;p20">
            <a:extLst>
              <a:ext uri="{FF2B5EF4-FFF2-40B4-BE49-F238E27FC236}">
                <a16:creationId xmlns:a16="http://schemas.microsoft.com/office/drawing/2014/main" xmlns="" id="{2E6577D8-8BBD-470B-AB67-B665D98B2E3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Google Shape;278;p20">
            <a:extLst>
              <a:ext uri="{FF2B5EF4-FFF2-40B4-BE49-F238E27FC236}">
                <a16:creationId xmlns:a16="http://schemas.microsoft.com/office/drawing/2014/main" xmlns="" id="{DDED54C6-85DC-4B58-BC7E-304D3709414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Google Shape;278;p20">
            <a:extLst>
              <a:ext uri="{FF2B5EF4-FFF2-40B4-BE49-F238E27FC236}">
                <a16:creationId xmlns:a16="http://schemas.microsoft.com/office/drawing/2014/main" xmlns="" id="{5C5572AF-BDA5-4B3C-8160-188A4C07316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Google Shape;278;p20">
            <a:extLst>
              <a:ext uri="{FF2B5EF4-FFF2-40B4-BE49-F238E27FC236}">
                <a16:creationId xmlns:a16="http://schemas.microsoft.com/office/drawing/2014/main" xmlns="" id="{36BA3703-B262-4233-97A5-30E4A68F5AC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Google Shape;278;p20">
            <a:extLst>
              <a:ext uri="{FF2B5EF4-FFF2-40B4-BE49-F238E27FC236}">
                <a16:creationId xmlns:a16="http://schemas.microsoft.com/office/drawing/2014/main" xmlns="" id="{623C73C6-D912-4562-A07E-6E945897324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Google Shape;278;p20">
            <a:extLst>
              <a:ext uri="{FF2B5EF4-FFF2-40B4-BE49-F238E27FC236}">
                <a16:creationId xmlns:a16="http://schemas.microsoft.com/office/drawing/2014/main" xmlns="" id="{89CFE863-9582-4AA5-B87F-F038A1EA92B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Google Shape;278;p20">
            <a:extLst>
              <a:ext uri="{FF2B5EF4-FFF2-40B4-BE49-F238E27FC236}">
                <a16:creationId xmlns:a16="http://schemas.microsoft.com/office/drawing/2014/main" xmlns="" id="{865C6BCF-376D-4116-B6BB-D48B9DD2926E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Google Shape;278;p20">
            <a:extLst>
              <a:ext uri="{FF2B5EF4-FFF2-40B4-BE49-F238E27FC236}">
                <a16:creationId xmlns:a16="http://schemas.microsoft.com/office/drawing/2014/main" xmlns="" id="{D37893B2-D3B8-4107-8F11-EE115CF262C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Google Shape;278;p20">
            <a:extLst>
              <a:ext uri="{FF2B5EF4-FFF2-40B4-BE49-F238E27FC236}">
                <a16:creationId xmlns:a16="http://schemas.microsoft.com/office/drawing/2014/main" xmlns="" id="{5B926674-9E60-40E6-8D22-6B0132356977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Google Shape;278;p20">
            <a:extLst>
              <a:ext uri="{FF2B5EF4-FFF2-40B4-BE49-F238E27FC236}">
                <a16:creationId xmlns:a16="http://schemas.microsoft.com/office/drawing/2014/main" xmlns="" id="{41FCFEA9-3125-4884-A36E-5ED46E05FA2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Google Shape;278;p20">
            <a:extLst>
              <a:ext uri="{FF2B5EF4-FFF2-40B4-BE49-F238E27FC236}">
                <a16:creationId xmlns:a16="http://schemas.microsoft.com/office/drawing/2014/main" xmlns="" id="{73BC9080-D303-40AE-B34A-D3E37CD37E7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Google Shape;278;p20">
            <a:extLst>
              <a:ext uri="{FF2B5EF4-FFF2-40B4-BE49-F238E27FC236}">
                <a16:creationId xmlns:a16="http://schemas.microsoft.com/office/drawing/2014/main" xmlns="" id="{CF208774-EC7D-4045-8C17-6CA8CA57501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Google Shape;278;p20">
            <a:extLst>
              <a:ext uri="{FF2B5EF4-FFF2-40B4-BE49-F238E27FC236}">
                <a16:creationId xmlns:a16="http://schemas.microsoft.com/office/drawing/2014/main" xmlns="" id="{E1C0D25B-884B-40B2-8DFF-9F2DA542227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Google Shape;278;p20">
            <a:extLst>
              <a:ext uri="{FF2B5EF4-FFF2-40B4-BE49-F238E27FC236}">
                <a16:creationId xmlns:a16="http://schemas.microsoft.com/office/drawing/2014/main" xmlns="" id="{0DEF5144-72D4-435B-BDCB-4D9E976DCCC4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Google Shape;278;p20">
            <a:extLst>
              <a:ext uri="{FF2B5EF4-FFF2-40B4-BE49-F238E27FC236}">
                <a16:creationId xmlns:a16="http://schemas.microsoft.com/office/drawing/2014/main" xmlns="" id="{C509AA74-AE75-492D-AF8E-73953EAA219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Google Shape;278;p20">
            <a:extLst>
              <a:ext uri="{FF2B5EF4-FFF2-40B4-BE49-F238E27FC236}">
                <a16:creationId xmlns:a16="http://schemas.microsoft.com/office/drawing/2014/main" xmlns="" id="{D5FBA18B-EC25-423A-8B65-1FA2FD4A407F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Google Shape;278;p20">
            <a:extLst>
              <a:ext uri="{FF2B5EF4-FFF2-40B4-BE49-F238E27FC236}">
                <a16:creationId xmlns:a16="http://schemas.microsoft.com/office/drawing/2014/main" xmlns="" id="{256CAEA7-FC07-4343-ACD7-1EB7FC59B4A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Google Shape;278;p20">
            <a:extLst>
              <a:ext uri="{FF2B5EF4-FFF2-40B4-BE49-F238E27FC236}">
                <a16:creationId xmlns:a16="http://schemas.microsoft.com/office/drawing/2014/main" xmlns="" id="{E08240B2-364D-4DFD-AFDB-F59BAA80FB9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Google Shape;278;p20">
            <a:extLst>
              <a:ext uri="{FF2B5EF4-FFF2-40B4-BE49-F238E27FC236}">
                <a16:creationId xmlns:a16="http://schemas.microsoft.com/office/drawing/2014/main" xmlns="" id="{E7AE67E0-B018-443B-8BEB-EFD269CF38E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Google Shape;278;p20">
            <a:extLst>
              <a:ext uri="{FF2B5EF4-FFF2-40B4-BE49-F238E27FC236}">
                <a16:creationId xmlns:a16="http://schemas.microsoft.com/office/drawing/2014/main" xmlns="" id="{42DA8189-1EED-434B-980B-D205C13F20C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Google Shape;278;p20">
            <a:extLst>
              <a:ext uri="{FF2B5EF4-FFF2-40B4-BE49-F238E27FC236}">
                <a16:creationId xmlns:a16="http://schemas.microsoft.com/office/drawing/2014/main" xmlns="" id="{FD562726-9161-4B0E-B1FD-970921CACF6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Google Shape;278;p20">
            <a:extLst>
              <a:ext uri="{FF2B5EF4-FFF2-40B4-BE49-F238E27FC236}">
                <a16:creationId xmlns:a16="http://schemas.microsoft.com/office/drawing/2014/main" xmlns="" id="{713225C8-B2BF-49BD-951A-DEE85309CAF9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Google Shape;278;p20">
            <a:extLst>
              <a:ext uri="{FF2B5EF4-FFF2-40B4-BE49-F238E27FC236}">
                <a16:creationId xmlns:a16="http://schemas.microsoft.com/office/drawing/2014/main" xmlns="" id="{9CE0B923-E3CB-4ACB-85FB-CA06B8D15FC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Google Shape;278;p20">
            <a:extLst>
              <a:ext uri="{FF2B5EF4-FFF2-40B4-BE49-F238E27FC236}">
                <a16:creationId xmlns:a16="http://schemas.microsoft.com/office/drawing/2014/main" xmlns="" id="{67F5C068-4AA2-407F-9BA8-9E15E6E3DB1A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Google Shape;278;p20">
            <a:extLst>
              <a:ext uri="{FF2B5EF4-FFF2-40B4-BE49-F238E27FC236}">
                <a16:creationId xmlns:a16="http://schemas.microsoft.com/office/drawing/2014/main" xmlns="" id="{FE10DD9F-4D96-46FB-A74A-C7A332928CA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Google Shape;278;p20">
            <a:extLst>
              <a:ext uri="{FF2B5EF4-FFF2-40B4-BE49-F238E27FC236}">
                <a16:creationId xmlns:a16="http://schemas.microsoft.com/office/drawing/2014/main" xmlns="" id="{04E26E46-03BB-4CF2-949B-4974BDC6908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Google Shape;278;p20">
            <a:extLst>
              <a:ext uri="{FF2B5EF4-FFF2-40B4-BE49-F238E27FC236}">
                <a16:creationId xmlns:a16="http://schemas.microsoft.com/office/drawing/2014/main" xmlns="" id="{B93C2EAE-8CAF-4495-9306-3A1AD8A3EF06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Google Shape;278;p20">
            <a:extLst>
              <a:ext uri="{FF2B5EF4-FFF2-40B4-BE49-F238E27FC236}">
                <a16:creationId xmlns:a16="http://schemas.microsoft.com/office/drawing/2014/main" xmlns="" id="{CF43DD43-D1BD-484D-8835-39F9DADE618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Google Shape;278;p20">
            <a:extLst>
              <a:ext uri="{FF2B5EF4-FFF2-40B4-BE49-F238E27FC236}">
                <a16:creationId xmlns:a16="http://schemas.microsoft.com/office/drawing/2014/main" xmlns="" id="{A5148379-CB44-4932-9672-CFECAD026A2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Google Shape;278;p20">
            <a:extLst>
              <a:ext uri="{FF2B5EF4-FFF2-40B4-BE49-F238E27FC236}">
                <a16:creationId xmlns:a16="http://schemas.microsoft.com/office/drawing/2014/main" xmlns="" id="{A9DF1B6E-B000-4B40-A748-18D37BF1E57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Google Shape;278;p20">
            <a:extLst>
              <a:ext uri="{FF2B5EF4-FFF2-40B4-BE49-F238E27FC236}">
                <a16:creationId xmlns:a16="http://schemas.microsoft.com/office/drawing/2014/main" xmlns="" id="{558B1C57-79A4-4B7A-9822-53645EC75A2E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Google Shape;278;p20">
            <a:extLst>
              <a:ext uri="{FF2B5EF4-FFF2-40B4-BE49-F238E27FC236}">
                <a16:creationId xmlns:a16="http://schemas.microsoft.com/office/drawing/2014/main" xmlns="" id="{70E45237-6F82-4D8A-AFDB-6192FF2B264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Google Shape;278;p20">
            <a:extLst>
              <a:ext uri="{FF2B5EF4-FFF2-40B4-BE49-F238E27FC236}">
                <a16:creationId xmlns:a16="http://schemas.microsoft.com/office/drawing/2014/main" xmlns="" id="{FED9BD5C-4CA9-4F80-9E17-41D75C3DCDC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Google Shape;278;p20">
            <a:extLst>
              <a:ext uri="{FF2B5EF4-FFF2-40B4-BE49-F238E27FC236}">
                <a16:creationId xmlns:a16="http://schemas.microsoft.com/office/drawing/2014/main" xmlns="" id="{ADEDD078-E52E-46DC-A9E8-C63A9F4D77A8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Google Shape;278;p20">
            <a:extLst>
              <a:ext uri="{FF2B5EF4-FFF2-40B4-BE49-F238E27FC236}">
                <a16:creationId xmlns:a16="http://schemas.microsoft.com/office/drawing/2014/main" xmlns="" id="{DEC57837-AB6A-4E2A-9BC5-52A25BE797DB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Google Shape;278;p20">
            <a:extLst>
              <a:ext uri="{FF2B5EF4-FFF2-40B4-BE49-F238E27FC236}">
                <a16:creationId xmlns:a16="http://schemas.microsoft.com/office/drawing/2014/main" xmlns="" id="{0CD57262-C5F9-423F-A535-54041D9B8822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Google Shape;278;p20">
            <a:extLst>
              <a:ext uri="{FF2B5EF4-FFF2-40B4-BE49-F238E27FC236}">
                <a16:creationId xmlns:a16="http://schemas.microsoft.com/office/drawing/2014/main" xmlns="" id="{22F0E720-C0ED-4B57-A66E-4FEACCCD43B3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Google Shape;278;p20">
            <a:extLst>
              <a:ext uri="{FF2B5EF4-FFF2-40B4-BE49-F238E27FC236}">
                <a16:creationId xmlns:a16="http://schemas.microsoft.com/office/drawing/2014/main" xmlns="" id="{62FB6217-26C7-4D27-AF3F-17DED982234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Google Shape;278;p20">
            <a:extLst>
              <a:ext uri="{FF2B5EF4-FFF2-40B4-BE49-F238E27FC236}">
                <a16:creationId xmlns:a16="http://schemas.microsoft.com/office/drawing/2014/main" xmlns="" id="{282CA307-B907-49F0-9F11-86694048C9E1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Google Shape;278;p20">
            <a:extLst>
              <a:ext uri="{FF2B5EF4-FFF2-40B4-BE49-F238E27FC236}">
                <a16:creationId xmlns:a16="http://schemas.microsoft.com/office/drawing/2014/main" xmlns="" id="{97CD636A-29BE-4794-BCC2-0C6BFBC8445C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Google Shape;278;p20">
            <a:extLst>
              <a:ext uri="{FF2B5EF4-FFF2-40B4-BE49-F238E27FC236}">
                <a16:creationId xmlns:a16="http://schemas.microsoft.com/office/drawing/2014/main" xmlns="" id="{B3E83B83-AE8E-46A2-915F-F2A923769C33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Google Shape;278;p20">
            <a:extLst>
              <a:ext uri="{FF2B5EF4-FFF2-40B4-BE49-F238E27FC236}">
                <a16:creationId xmlns:a16="http://schemas.microsoft.com/office/drawing/2014/main" xmlns="" id="{06CA4686-87C5-415C-B39A-1DFC20A8952D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Google Shape;278;p20">
            <a:extLst>
              <a:ext uri="{FF2B5EF4-FFF2-40B4-BE49-F238E27FC236}">
                <a16:creationId xmlns:a16="http://schemas.microsoft.com/office/drawing/2014/main" xmlns="" id="{4B93AD3F-09F7-400E-BB05-03847AABD9E5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278;p20">
            <a:extLst>
              <a:ext uri="{FF2B5EF4-FFF2-40B4-BE49-F238E27FC236}">
                <a16:creationId xmlns:a16="http://schemas.microsoft.com/office/drawing/2014/main" xmlns="" id="{98E36FFF-E7A9-4846-87D2-20580E7A48C0}"/>
              </a:ext>
            </a:extLst>
          </p:cNvPr>
          <p:cNvSpPr/>
          <p:nvPr/>
        </p:nvSpPr>
        <p:spPr>
          <a:xfrm>
            <a:off x="4034655" y="5292204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5" name="55">
            <a:extLst>
              <a:ext uri="{FF2B5EF4-FFF2-40B4-BE49-F238E27FC236}">
                <a16:creationId xmlns:a16="http://schemas.microsoft.com/office/drawing/2014/main" xmlns="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4687" y="555307"/>
            <a:ext cx="9284677" cy="368425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11252" y="1795710"/>
            <a:ext cx="367280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400" b="1" i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THẢO LUẬN </a:t>
            </a:r>
          </a:p>
          <a:p>
            <a:pPr algn="ctr"/>
            <a:r>
              <a:rPr lang="en-US" altLang="zh-CN" sz="4400" b="1" i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NHÓM 2</a:t>
            </a:r>
            <a:endParaRPr lang="en-US" altLang="zh-CN" sz="4400" b="1" i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+mn-lt"/>
            </a:endParaRPr>
          </a:p>
        </p:txBody>
      </p:sp>
      <p:pic>
        <p:nvPicPr>
          <p:cNvPr id="176" name="69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6366" y="138244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87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399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99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" dur="399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99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"/>
                            </p:stCondLst>
                            <p:childTnLst>
                              <p:par>
                                <p:cTn id="3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399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99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" dur="399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99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" dur="399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99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800"/>
                            </p:stCondLst>
                            <p:childTnLst>
                              <p:par>
                                <p:cTn id="5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8" dur="399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99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4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600"/>
                            </p:stCondLst>
                            <p:childTnLst>
                              <p:par>
                                <p:cTn id="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7" dur="399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99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4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400"/>
                            </p:stCondLst>
                            <p:childTnLst>
                              <p:par>
                                <p:cTn id="7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6" dur="399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99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8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4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200"/>
                            </p:stCondLst>
                            <p:childTnLst>
                              <p:par>
                                <p:cTn id="8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5" dur="399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99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6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4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4" dur="399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99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4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4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800"/>
                            </p:stCondLst>
                            <p:childTnLst>
                              <p:par>
                                <p:cTn id="10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3" dur="399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399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2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4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600"/>
                            </p:stCondLst>
                            <p:childTnLst>
                              <p:par>
                                <p:cTn id="11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2" dur="399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99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4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400"/>
                            </p:stCondLst>
                            <p:childTnLst>
                              <p:par>
                                <p:cTn id="12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1" dur="399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399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8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4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200"/>
                            </p:stCondLst>
                            <p:childTnLst>
                              <p:par>
                                <p:cTn id="12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0" dur="399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399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16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4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9" dur="399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399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24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4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4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8" dur="399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399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32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3600"/>
                            </p:stCondLst>
                            <p:childTnLst>
                              <p:par>
                                <p:cTn id="15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7" dur="399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399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4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4400"/>
                            </p:stCondLst>
                            <p:childTnLst>
                              <p:par>
                                <p:cTn id="16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6" dur="399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399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48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4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200"/>
                            </p:stCondLst>
                            <p:childTnLst>
                              <p:par>
                                <p:cTn id="17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75" dur="399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399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56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4" dur="399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399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64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6800"/>
                            </p:stCondLst>
                            <p:childTnLst>
                              <p:par>
                                <p:cTn id="19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3" dur="399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399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72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4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7600"/>
                            </p:stCondLst>
                            <p:childTnLst>
                              <p:par>
                                <p:cTn id="20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2" dur="399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399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8400"/>
                            </p:stCondLst>
                            <p:childTnLst>
                              <p:par>
                                <p:cTn id="21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11" dur="399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399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88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4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9200"/>
                            </p:stCondLst>
                            <p:childTnLst>
                              <p:par>
                                <p:cTn id="21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0" dur="399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399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9600"/>
                            </p:stCondLst>
                            <p:childTnLst>
                              <p:par>
                                <p:cTn id="2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22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9" dur="399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399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4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4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0800"/>
                            </p:stCondLst>
                            <p:childTnLst>
                              <p:par>
                                <p:cTn id="23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8" dur="399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399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1200"/>
                            </p:stCondLst>
                            <p:childTnLst>
                              <p:par>
                                <p:cTn id="2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1600"/>
                            </p:stCondLst>
                            <p:childTnLst>
                              <p:par>
                                <p:cTn id="24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7" dur="399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399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4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2400"/>
                            </p:stCondLst>
                            <p:childTnLst>
                              <p:par>
                                <p:cTn id="25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56" dur="399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399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2800"/>
                            </p:stCondLst>
                            <p:childTnLst>
                              <p:par>
                                <p:cTn id="2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4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3200"/>
                            </p:stCondLst>
                            <p:childTnLst>
                              <p:par>
                                <p:cTn id="26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65" dur="399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399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36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4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4000"/>
                            </p:stCondLst>
                            <p:childTnLst>
                              <p:par>
                                <p:cTn id="27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4" dur="399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399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4400"/>
                            </p:stCondLst>
                            <p:childTnLst>
                              <p:par>
                                <p:cTn id="2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4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4800"/>
                            </p:stCondLst>
                            <p:childTnLst>
                              <p:par>
                                <p:cTn id="28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3" dur="399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399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252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4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25600"/>
                            </p:stCondLst>
                            <p:childTnLst>
                              <p:par>
                                <p:cTn id="29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92" dur="399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399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4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26400"/>
                            </p:stCondLst>
                            <p:childTnLst>
                              <p:par>
                                <p:cTn id="30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01" dur="399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399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26800"/>
                            </p:stCondLst>
                            <p:childTnLst>
                              <p:par>
                                <p:cTn id="3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4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27200"/>
                            </p:stCondLst>
                            <p:childTnLst>
                              <p:par>
                                <p:cTn id="30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0" dur="399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399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27600"/>
                            </p:stCondLst>
                            <p:childTnLst>
                              <p:par>
                                <p:cTn id="3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4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8000"/>
                            </p:stCondLst>
                            <p:childTnLst>
                              <p:par>
                                <p:cTn id="31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9" dur="399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399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28400"/>
                            </p:stCondLst>
                            <p:childTnLst>
                              <p:par>
                                <p:cTn id="3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4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8800"/>
                            </p:stCondLst>
                            <p:childTnLst>
                              <p:par>
                                <p:cTn id="32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8" dur="399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9" dur="399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9200"/>
                            </p:stCondLst>
                            <p:childTnLst>
                              <p:par>
                                <p:cTn id="3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4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9600"/>
                            </p:stCondLst>
                            <p:childTnLst>
                              <p:par>
                                <p:cTn id="33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37" dur="399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399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30000"/>
                            </p:stCondLst>
                            <p:childTnLst>
                              <p:par>
                                <p:cTn id="3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4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30400"/>
                            </p:stCondLst>
                            <p:childTnLst>
                              <p:par>
                                <p:cTn id="34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46" dur="399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7" dur="399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30800"/>
                            </p:stCondLst>
                            <p:childTnLst>
                              <p:par>
                                <p:cTn id="3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4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31200"/>
                            </p:stCondLst>
                            <p:childTnLst>
                              <p:par>
                                <p:cTn id="35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5" dur="399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399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1600"/>
                            </p:stCondLst>
                            <p:childTnLst>
                              <p:par>
                                <p:cTn id="3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4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32000"/>
                            </p:stCondLst>
                            <p:childTnLst>
                              <p:par>
                                <p:cTn id="36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64" dur="399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399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32400"/>
                            </p:stCondLst>
                            <p:childTnLst>
                              <p:par>
                                <p:cTn id="3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4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32800"/>
                            </p:stCondLst>
                            <p:childTnLst>
                              <p:par>
                                <p:cTn id="37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73" dur="399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399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33200"/>
                            </p:stCondLst>
                            <p:childTnLst>
                              <p:par>
                                <p:cTn id="3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4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33600"/>
                            </p:stCondLst>
                            <p:childTnLst>
                              <p:par>
                                <p:cTn id="38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82" dur="399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399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4000"/>
                            </p:stCondLst>
                            <p:childTnLst>
                              <p:par>
                                <p:cTn id="3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4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34400"/>
                            </p:stCondLst>
                            <p:childTnLst>
                              <p:par>
                                <p:cTn id="39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91" dur="399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399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34800"/>
                            </p:stCondLst>
                            <p:childTnLst>
                              <p:par>
                                <p:cTn id="3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4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35200"/>
                            </p:stCondLst>
                            <p:childTnLst>
                              <p:par>
                                <p:cTn id="39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0" dur="399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399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35600"/>
                            </p:stCondLst>
                            <p:childTnLst>
                              <p:par>
                                <p:cTn id="4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4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36000"/>
                            </p:stCondLst>
                            <p:childTnLst>
                              <p:par>
                                <p:cTn id="40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9" dur="39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39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36400"/>
                            </p:stCondLst>
                            <p:childTnLst>
                              <p:par>
                                <p:cTn id="4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4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36800"/>
                            </p:stCondLst>
                            <p:childTnLst>
                              <p:par>
                                <p:cTn id="41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8" dur="399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399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37200"/>
                            </p:stCondLst>
                            <p:childTnLst>
                              <p:par>
                                <p:cTn id="4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4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37600"/>
                            </p:stCondLst>
                            <p:childTnLst>
                              <p:par>
                                <p:cTn id="42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27" dur="399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399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38000"/>
                            </p:stCondLst>
                            <p:childTnLst>
                              <p:par>
                                <p:cTn id="4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4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38400"/>
                            </p:stCondLst>
                            <p:childTnLst>
                              <p:par>
                                <p:cTn id="43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6" dur="399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7" dur="399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38800"/>
                            </p:stCondLst>
                            <p:childTnLst>
                              <p:par>
                                <p:cTn id="4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4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39200"/>
                            </p:stCondLst>
                            <p:childTnLst>
                              <p:par>
                                <p:cTn id="44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45" dur="399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399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39600"/>
                            </p:stCondLst>
                            <p:childTnLst>
                              <p:par>
                                <p:cTn id="4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4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40000"/>
                            </p:stCondLst>
                            <p:childTnLst>
                              <p:par>
                                <p:cTn id="45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4" dur="399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399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40400"/>
                            </p:stCondLst>
                            <p:childTnLst>
                              <p:par>
                                <p:cTn id="4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4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40800"/>
                            </p:stCondLst>
                            <p:childTnLst>
                              <p:par>
                                <p:cTn id="46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63" dur="39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4" dur="39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41200"/>
                            </p:stCondLst>
                            <p:childTnLst>
                              <p:par>
                                <p:cTn id="4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4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41600"/>
                            </p:stCondLst>
                            <p:childTnLst>
                              <p:par>
                                <p:cTn id="47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72" dur="39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3" dur="39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42000"/>
                            </p:stCondLst>
                            <p:childTnLst>
                              <p:par>
                                <p:cTn id="4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4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42400"/>
                            </p:stCondLst>
                            <p:childTnLst>
                              <p:par>
                                <p:cTn id="48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81" dur="399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2" dur="399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42800"/>
                            </p:stCondLst>
                            <p:childTnLst>
                              <p:par>
                                <p:cTn id="4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4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43200"/>
                            </p:stCondLst>
                            <p:childTnLst>
                              <p:par>
                                <p:cTn id="48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0" dur="399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1" dur="399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43600"/>
                            </p:stCondLst>
                            <p:childTnLst>
                              <p:par>
                                <p:cTn id="4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6" dur="4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44000"/>
                            </p:stCondLst>
                            <p:childTnLst>
                              <p:par>
                                <p:cTn id="49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9" dur="39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0" dur="39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44400"/>
                            </p:stCondLst>
                            <p:childTnLst>
                              <p:par>
                                <p:cTn id="5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4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44800"/>
                            </p:stCondLst>
                            <p:childTnLst>
                              <p:par>
                                <p:cTn id="50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08" dur="39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9" dur="39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45200"/>
                            </p:stCondLst>
                            <p:childTnLst>
                              <p:par>
                                <p:cTn id="5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4" dur="4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45600"/>
                            </p:stCondLst>
                            <p:childTnLst>
                              <p:par>
                                <p:cTn id="51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17" dur="399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8" dur="399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4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46400"/>
                            </p:stCondLst>
                            <p:childTnLst>
                              <p:par>
                                <p:cTn id="52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26" dur="399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7" dur="399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46800"/>
                            </p:stCondLst>
                            <p:childTnLst>
                              <p:par>
                                <p:cTn id="5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4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47200"/>
                            </p:stCondLst>
                            <p:childTnLst>
                              <p:par>
                                <p:cTn id="53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35" dur="39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6" dur="39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47600"/>
                            </p:stCondLst>
                            <p:childTnLst>
                              <p:par>
                                <p:cTn id="5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4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48000"/>
                            </p:stCondLst>
                            <p:childTnLst>
                              <p:par>
                                <p:cTn id="54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4" dur="399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5" dur="399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48400"/>
                            </p:stCondLst>
                            <p:childTnLst>
                              <p:par>
                                <p:cTn id="5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4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48800"/>
                            </p:stCondLst>
                            <p:childTnLst>
                              <p:par>
                                <p:cTn id="55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3" dur="39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39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49200"/>
                            </p:stCondLst>
                            <p:childTnLst>
                              <p:par>
                                <p:cTn id="5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9" dur="4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49600"/>
                            </p:stCondLst>
                            <p:childTnLst>
                              <p:par>
                                <p:cTn id="56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2" dur="399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3" dur="399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50000"/>
                            </p:stCondLst>
                            <p:childTnLst>
                              <p:par>
                                <p:cTn id="5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8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50400"/>
                            </p:stCondLst>
                            <p:childTnLst>
                              <p:par>
                                <p:cTn id="57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1" dur="39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2" dur="39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50800"/>
                            </p:stCondLst>
                            <p:childTnLst>
                              <p:par>
                                <p:cTn id="5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7" dur="4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51200"/>
                            </p:stCondLst>
                            <p:childTnLst>
                              <p:par>
                                <p:cTn id="57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0" dur="39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39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51600"/>
                            </p:stCondLst>
                            <p:childTnLst>
                              <p:par>
                                <p:cTn id="5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6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52000"/>
                            </p:stCondLst>
                            <p:childTnLst>
                              <p:par>
                                <p:cTn id="58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9" dur="39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0" dur="39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52400"/>
                            </p:stCondLst>
                            <p:childTnLst>
                              <p:par>
                                <p:cTn id="5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5" dur="4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52800"/>
                            </p:stCondLst>
                            <p:childTnLst>
                              <p:par>
                                <p:cTn id="59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8" dur="399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399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53200"/>
                            </p:stCondLst>
                            <p:childTnLst>
                              <p:par>
                                <p:cTn id="6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4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53600"/>
                            </p:stCondLst>
                            <p:childTnLst>
                              <p:par>
                                <p:cTn id="60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7" dur="399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8" dur="399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54000"/>
                            </p:stCondLst>
                            <p:childTnLst>
                              <p:par>
                                <p:cTn id="6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3" dur="4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54400"/>
                            </p:stCondLst>
                            <p:childTnLst>
                              <p:par>
                                <p:cTn id="61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6" dur="399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7" dur="399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54800"/>
                            </p:stCondLst>
                            <p:childTnLst>
                              <p:par>
                                <p:cTn id="6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2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55200"/>
                            </p:stCondLst>
                            <p:childTnLst>
                              <p:par>
                                <p:cTn id="62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5" dur="399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6" dur="399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55600"/>
                            </p:stCondLst>
                            <p:childTnLst>
                              <p:par>
                                <p:cTn id="6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1" dur="4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56000"/>
                            </p:stCondLst>
                            <p:childTnLst>
                              <p:par>
                                <p:cTn id="63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4" dur="39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5" dur="39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56400"/>
                            </p:stCondLst>
                            <p:childTnLst>
                              <p:par>
                                <p:cTn id="6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0" dur="4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56800"/>
                            </p:stCondLst>
                            <p:childTnLst>
                              <p:par>
                                <p:cTn id="64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3" dur="399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4" dur="399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57200"/>
                            </p:stCondLst>
                            <p:childTnLst>
                              <p:par>
                                <p:cTn id="6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9" dur="4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57600"/>
                            </p:stCondLst>
                            <p:childTnLst>
                              <p:par>
                                <p:cTn id="65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2" dur="399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3" dur="399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58000"/>
                            </p:stCondLst>
                            <p:childTnLst>
                              <p:par>
                                <p:cTn id="6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8" dur="4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58400"/>
                            </p:stCondLst>
                            <p:childTnLst>
                              <p:par>
                                <p:cTn id="66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1" dur="399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2" dur="399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58800"/>
                            </p:stCondLst>
                            <p:childTnLst>
                              <p:par>
                                <p:cTn id="6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7" dur="4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59200"/>
                            </p:stCondLst>
                            <p:childTnLst>
                              <p:par>
                                <p:cTn id="66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0" dur="399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1" dur="399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59600"/>
                            </p:stCondLst>
                            <p:childTnLst>
                              <p:par>
                                <p:cTn id="6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6" dur="4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60000"/>
                            </p:stCondLst>
                            <p:childTnLst>
                              <p:par>
                                <p:cTn id="67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9" dur="39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0" dur="39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60400"/>
                            </p:stCondLst>
                            <p:childTnLst>
                              <p:par>
                                <p:cTn id="6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5" dur="4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60800"/>
                            </p:stCondLst>
                            <p:childTnLst>
                              <p:par>
                                <p:cTn id="68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8" dur="399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9" dur="399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61200"/>
                            </p:stCondLst>
                            <p:childTnLst>
                              <p:par>
                                <p:cTn id="6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4" dur="4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61600"/>
                            </p:stCondLst>
                            <p:childTnLst>
                              <p:par>
                                <p:cTn id="69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7" dur="399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8" dur="399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62000"/>
                            </p:stCondLst>
                            <p:childTnLst>
                              <p:par>
                                <p:cTn id="7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3" dur="4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62400"/>
                            </p:stCondLst>
                            <p:childTnLst>
                              <p:par>
                                <p:cTn id="70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6" dur="39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7" dur="39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62800"/>
                            </p:stCondLst>
                            <p:childTnLst>
                              <p:par>
                                <p:cTn id="7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2" dur="4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63200"/>
                            </p:stCondLst>
                            <p:childTnLst>
                              <p:par>
                                <p:cTn id="71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5" dur="399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6" dur="399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63600"/>
                            </p:stCondLst>
                            <p:childTnLst>
                              <p:par>
                                <p:cTn id="7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1" dur="4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64000"/>
                            </p:stCondLst>
                            <p:childTnLst>
                              <p:par>
                                <p:cTn id="72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4" dur="39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5" dur="39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7" fill="hold">
                            <p:stCondLst>
                              <p:cond delay="64400"/>
                            </p:stCondLst>
                            <p:childTnLst>
                              <p:par>
                                <p:cTn id="7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0" dur="4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64800"/>
                            </p:stCondLst>
                            <p:childTnLst>
                              <p:par>
                                <p:cTn id="73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3" dur="399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4" dur="399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>
                            <p:stCondLst>
                              <p:cond delay="65200"/>
                            </p:stCondLst>
                            <p:childTnLst>
                              <p:par>
                                <p:cTn id="7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9" dur="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65600"/>
                            </p:stCondLst>
                            <p:childTnLst>
                              <p:par>
                                <p:cTn id="74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2" dur="399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3" dur="399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>
                            <p:stCondLst>
                              <p:cond delay="66000"/>
                            </p:stCondLst>
                            <p:childTnLst>
                              <p:par>
                                <p:cTn id="7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8" dur="4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66400"/>
                            </p:stCondLst>
                            <p:childTnLst>
                              <p:par>
                                <p:cTn id="75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1" dur="399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2" dur="399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4" fill="hold">
                            <p:stCondLst>
                              <p:cond delay="66800"/>
                            </p:stCondLst>
                            <p:childTnLst>
                              <p:par>
                                <p:cTn id="7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7" dur="4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67200"/>
                            </p:stCondLst>
                            <p:childTnLst>
                              <p:par>
                                <p:cTn id="75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0" dur="39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1" dur="39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3" fill="hold">
                            <p:stCondLst>
                              <p:cond delay="67600"/>
                            </p:stCondLst>
                            <p:childTnLst>
                              <p:par>
                                <p:cTn id="7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6" dur="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68000"/>
                            </p:stCondLst>
                            <p:childTnLst>
                              <p:par>
                                <p:cTn id="76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9" dur="3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0" dur="3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68400"/>
                            </p:stCondLst>
                            <p:childTnLst>
                              <p:par>
                                <p:cTn id="7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5" dur="4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68800"/>
                            </p:stCondLst>
                            <p:childTnLst>
                              <p:par>
                                <p:cTn id="77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8" dur="39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9" dur="39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69200"/>
                            </p:stCondLst>
                            <p:childTnLst>
                              <p:par>
                                <p:cTn id="7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4" dur="4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69600"/>
                            </p:stCondLst>
                            <p:childTnLst>
                              <p:par>
                                <p:cTn id="78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7" dur="39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8" dur="39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0" fill="hold">
                            <p:stCondLst>
                              <p:cond delay="70000"/>
                            </p:stCondLst>
                            <p:childTnLst>
                              <p:par>
                                <p:cTn id="7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3" dur="4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70400"/>
                            </p:stCondLst>
                            <p:childTnLst>
                              <p:par>
                                <p:cTn id="79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6" dur="39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7" dur="39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9" fill="hold">
                            <p:stCondLst>
                              <p:cond delay="70800"/>
                            </p:stCondLst>
                            <p:childTnLst>
                              <p:par>
                                <p:cTn id="8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2" dur="4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71200"/>
                            </p:stCondLst>
                            <p:childTnLst>
                              <p:par>
                                <p:cTn id="80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5" dur="39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6" dur="39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>
                            <p:stCondLst>
                              <p:cond delay="71600"/>
                            </p:stCondLst>
                            <p:childTnLst>
                              <p:par>
                                <p:cTn id="8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1" dur="4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72000"/>
                            </p:stCondLst>
                            <p:childTnLst>
                              <p:par>
                                <p:cTn id="81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4" dur="39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5" dur="39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7" fill="hold">
                            <p:stCondLst>
                              <p:cond delay="72400"/>
                            </p:stCondLst>
                            <p:childTnLst>
                              <p:par>
                                <p:cTn id="8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0" dur="4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72800"/>
                            </p:stCondLst>
                            <p:childTnLst>
                              <p:par>
                                <p:cTn id="82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3" dur="39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4" dur="39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6" fill="hold">
                            <p:stCondLst>
                              <p:cond delay="73200"/>
                            </p:stCondLst>
                            <p:childTnLst>
                              <p:par>
                                <p:cTn id="8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9" dur="4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73600"/>
                            </p:stCondLst>
                            <p:childTnLst>
                              <p:par>
                                <p:cTn id="83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2" dur="39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3" dur="39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5" fill="hold">
                            <p:stCondLst>
                              <p:cond delay="74000"/>
                            </p:stCondLst>
                            <p:childTnLst>
                              <p:par>
                                <p:cTn id="8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8" dur="4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74400"/>
                            </p:stCondLst>
                            <p:childTnLst>
                              <p:par>
                                <p:cTn id="84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1" dur="39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2" dur="39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>
                            <p:stCondLst>
                              <p:cond delay="74800"/>
                            </p:stCondLst>
                            <p:childTnLst>
                              <p:par>
                                <p:cTn id="8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7" dur="4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75200"/>
                            </p:stCondLst>
                            <p:childTnLst>
                              <p:par>
                                <p:cTn id="84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0" dur="39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1" dur="39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>
                            <p:stCondLst>
                              <p:cond delay="75600"/>
                            </p:stCondLst>
                            <p:childTnLst>
                              <p:par>
                                <p:cTn id="8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6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76000"/>
                            </p:stCondLst>
                            <p:childTnLst>
                              <p:par>
                                <p:cTn id="85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9" dur="39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0" dur="39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76400"/>
                            </p:stCondLst>
                            <p:childTnLst>
                              <p:par>
                                <p:cTn id="8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5" dur="4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76800"/>
                            </p:stCondLst>
                            <p:childTnLst>
                              <p:par>
                                <p:cTn id="86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8" dur="39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9" dur="39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1" fill="hold">
                            <p:stCondLst>
                              <p:cond delay="77200"/>
                            </p:stCondLst>
                            <p:childTnLst>
                              <p:par>
                                <p:cTn id="8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4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77600"/>
                            </p:stCondLst>
                            <p:childTnLst>
                              <p:par>
                                <p:cTn id="87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7" dur="39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8" dur="39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>
                            <p:stCondLst>
                              <p:cond delay="78000"/>
                            </p:stCondLst>
                            <p:childTnLst>
                              <p:par>
                                <p:cTn id="8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3" dur="4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78400"/>
                            </p:stCondLst>
                            <p:childTnLst>
                              <p:par>
                                <p:cTn id="88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6" dur="399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7" dur="399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>
                            <p:stCondLst>
                              <p:cond delay="78800"/>
                            </p:stCondLst>
                            <p:childTnLst>
                              <p:par>
                                <p:cTn id="8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2" dur="4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79200"/>
                            </p:stCondLst>
                            <p:childTnLst>
                              <p:par>
                                <p:cTn id="89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5" dur="39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6" dur="39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8" fill="hold">
                            <p:stCondLst>
                              <p:cond delay="79600"/>
                            </p:stCondLst>
                            <p:childTnLst>
                              <p:par>
                                <p:cTn id="8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1" dur="4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80000"/>
                            </p:stCondLst>
                            <p:childTnLst>
                              <p:par>
                                <p:cTn id="90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4" dur="39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5" dur="39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7" fill="hold">
                            <p:stCondLst>
                              <p:cond delay="80400"/>
                            </p:stCondLst>
                            <p:childTnLst>
                              <p:par>
                                <p:cTn id="9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0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80800"/>
                            </p:stCondLst>
                            <p:childTnLst>
                              <p:par>
                                <p:cTn id="91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3" dur="39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4" dur="39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6" fill="hold">
                            <p:stCondLst>
                              <p:cond delay="81200"/>
                            </p:stCondLst>
                            <p:childTnLst>
                              <p:par>
                                <p:cTn id="9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9" dur="4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81600"/>
                            </p:stCondLst>
                            <p:childTnLst>
                              <p:par>
                                <p:cTn id="92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2" dur="39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3" dur="39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5" fill="hold">
                            <p:stCondLst>
                              <p:cond delay="82000"/>
                            </p:stCondLst>
                            <p:childTnLst>
                              <p:par>
                                <p:cTn id="9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8" dur="4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>
                            <p:stCondLst>
                              <p:cond delay="82400"/>
                            </p:stCondLst>
                            <p:childTnLst>
                              <p:par>
                                <p:cTn id="93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1" dur="399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2" dur="399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82800"/>
                            </p:stCondLst>
                            <p:childTnLst>
                              <p:par>
                                <p:cTn id="9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7" dur="4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8" fill="hold">
                            <p:stCondLst>
                              <p:cond delay="83200"/>
                            </p:stCondLst>
                            <p:childTnLst>
                              <p:par>
                                <p:cTn id="93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0" dur="399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399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3" fill="hold">
                            <p:stCondLst>
                              <p:cond delay="83600"/>
                            </p:stCondLst>
                            <p:childTnLst>
                              <p:par>
                                <p:cTn id="9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6" dur="4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7" fill="hold">
                            <p:stCondLst>
                              <p:cond delay="84000"/>
                            </p:stCondLst>
                            <p:childTnLst>
                              <p:par>
                                <p:cTn id="94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9" dur="39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0" dur="39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2" fill="hold">
                            <p:stCondLst>
                              <p:cond delay="84400"/>
                            </p:stCondLst>
                            <p:childTnLst>
                              <p:par>
                                <p:cTn id="9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5" dur="4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6" fill="hold">
                            <p:stCondLst>
                              <p:cond delay="84800"/>
                            </p:stCondLst>
                            <p:childTnLst>
                              <p:par>
                                <p:cTn id="95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8" dur="39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9" dur="39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1" fill="hold">
                            <p:stCondLst>
                              <p:cond delay="85200"/>
                            </p:stCondLst>
                            <p:childTnLst>
                              <p:par>
                                <p:cTn id="9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4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5" fill="hold">
                            <p:stCondLst>
                              <p:cond delay="85600"/>
                            </p:stCondLst>
                            <p:childTnLst>
                              <p:par>
                                <p:cTn id="9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7" dur="39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8" dur="39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0" fill="hold">
                            <p:stCondLst>
                              <p:cond delay="86000"/>
                            </p:stCondLst>
                            <p:childTnLst>
                              <p:par>
                                <p:cTn id="9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3" dur="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4" fill="hold">
                            <p:stCondLst>
                              <p:cond delay="86400"/>
                            </p:stCondLst>
                            <p:childTnLst>
                              <p:par>
                                <p:cTn id="97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6" dur="399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399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9" fill="hold">
                            <p:stCondLst>
                              <p:cond delay="86800"/>
                            </p:stCondLst>
                            <p:childTnLst>
                              <p:par>
                                <p:cTn id="9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2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3" fill="hold">
                            <p:stCondLst>
                              <p:cond delay="87200"/>
                            </p:stCondLst>
                            <p:childTnLst>
                              <p:par>
                                <p:cTn id="98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5" dur="39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6" dur="39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8" fill="hold">
                            <p:stCondLst>
                              <p:cond delay="87600"/>
                            </p:stCondLst>
                            <p:childTnLst>
                              <p:par>
                                <p:cTn id="9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1" dur="4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2" fill="hold">
                            <p:stCondLst>
                              <p:cond delay="88000"/>
                            </p:stCondLst>
                            <p:childTnLst>
                              <p:par>
                                <p:cTn id="99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4" dur="399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5" dur="399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7" fill="hold">
                            <p:stCondLst>
                              <p:cond delay="88400"/>
                            </p:stCondLst>
                            <p:childTnLst>
                              <p:par>
                                <p:cTn id="9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0" dur="4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1" fill="hold">
                            <p:stCondLst>
                              <p:cond delay="88800"/>
                            </p:stCondLst>
                            <p:childTnLst>
                              <p:par>
                                <p:cTn id="100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3" dur="39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4" dur="39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6" fill="hold">
                            <p:stCondLst>
                              <p:cond delay="89200"/>
                            </p:stCondLst>
                            <p:childTnLst>
                              <p:par>
                                <p:cTn id="10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9" dur="4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0" fill="hold">
                            <p:stCondLst>
                              <p:cond delay="89600"/>
                            </p:stCondLst>
                            <p:childTnLst>
                              <p:par>
                                <p:cTn id="101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2" dur="39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3" dur="39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5" fill="hold">
                            <p:stCondLst>
                              <p:cond delay="90000"/>
                            </p:stCondLst>
                            <p:childTnLst>
                              <p:par>
                                <p:cTn id="10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8" dur="4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9" fill="hold">
                            <p:stCondLst>
                              <p:cond delay="90400"/>
                            </p:stCondLst>
                            <p:childTnLst>
                              <p:par>
                                <p:cTn id="102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1" dur="39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2" dur="39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4" fill="hold">
                            <p:stCondLst>
                              <p:cond delay="90800"/>
                            </p:stCondLst>
                            <p:childTnLst>
                              <p:par>
                                <p:cTn id="10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7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8" fill="hold">
                            <p:stCondLst>
                              <p:cond delay="91200"/>
                            </p:stCondLst>
                            <p:childTnLst>
                              <p:par>
                                <p:cTn id="102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0" dur="39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1" dur="39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3" fill="hold">
                            <p:stCondLst>
                              <p:cond delay="91600"/>
                            </p:stCondLst>
                            <p:childTnLst>
                              <p:par>
                                <p:cTn id="10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6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7" fill="hold">
                            <p:stCondLst>
                              <p:cond delay="92000"/>
                            </p:stCondLst>
                            <p:childTnLst>
                              <p:par>
                                <p:cTn id="103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9" dur="399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0" dur="399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2" fill="hold">
                            <p:stCondLst>
                              <p:cond delay="92400"/>
                            </p:stCondLst>
                            <p:childTnLst>
                              <p:par>
                                <p:cTn id="10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5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6" fill="hold">
                            <p:stCondLst>
                              <p:cond delay="92800"/>
                            </p:stCondLst>
                            <p:childTnLst>
                              <p:par>
                                <p:cTn id="104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8" dur="39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9" dur="39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1" fill="hold">
                            <p:stCondLst>
                              <p:cond delay="93200"/>
                            </p:stCondLst>
                            <p:childTnLst>
                              <p:par>
                                <p:cTn id="10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4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5" fill="hold">
                            <p:stCondLst>
                              <p:cond delay="93600"/>
                            </p:stCondLst>
                            <p:childTnLst>
                              <p:par>
                                <p:cTn id="105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7" dur="399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8" dur="399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0" fill="hold">
                            <p:stCondLst>
                              <p:cond delay="94000"/>
                            </p:stCondLst>
                            <p:childTnLst>
                              <p:par>
                                <p:cTn id="10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3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4" fill="hold">
                            <p:stCondLst>
                              <p:cond delay="94400"/>
                            </p:stCondLst>
                            <p:childTnLst>
                              <p:par>
                                <p:cTn id="106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6" dur="399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7" dur="399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9" fill="hold">
                            <p:stCondLst>
                              <p:cond delay="94800"/>
                            </p:stCondLst>
                            <p:childTnLst>
                              <p:par>
                                <p:cTn id="10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2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3" fill="hold">
                            <p:stCondLst>
                              <p:cond delay="95200"/>
                            </p:stCondLst>
                            <p:childTnLst>
                              <p:par>
                                <p:cTn id="107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5" dur="39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6" dur="39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8" fill="hold">
                            <p:stCondLst>
                              <p:cond delay="95600"/>
                            </p:stCondLst>
                            <p:childTnLst>
                              <p:par>
                                <p:cTn id="10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1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2" fill="hold">
                            <p:stCondLst>
                              <p:cond delay="96000"/>
                            </p:stCondLst>
                            <p:childTnLst>
                              <p:par>
                                <p:cTn id="108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4" dur="39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5" dur="39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7" fill="hold">
                            <p:stCondLst>
                              <p:cond delay="96400"/>
                            </p:stCondLst>
                            <p:childTnLst>
                              <p:par>
                                <p:cTn id="10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0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1" fill="hold">
                            <p:stCondLst>
                              <p:cond delay="96800"/>
                            </p:stCondLst>
                            <p:childTnLst>
                              <p:par>
                                <p:cTn id="1092" presetID="23" presetClass="exit" presetSubtype="32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3" dur="39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4" dur="39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6" fill="hold">
                            <p:stCondLst>
                              <p:cond delay="98800"/>
                            </p:stCondLst>
                            <p:childTnLst>
                              <p:par>
                                <p:cTn id="109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8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0" fill="hold">
                            <p:stCondLst>
                              <p:cond delay="99200"/>
                            </p:stCondLst>
                            <p:childTnLst>
                              <p:par>
                                <p:cTn id="11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02" dur="4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4" fill="hold">
                            <p:stCondLst>
                              <p:cond delay="99600"/>
                            </p:stCondLst>
                            <p:childTnLst>
                              <p:par>
                                <p:cTn id="11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06" dur="4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11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0" dur="4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2" fill="hold">
                            <p:stCondLst>
                              <p:cond delay="100400"/>
                            </p:stCondLst>
                            <p:childTnLst>
                              <p:par>
                                <p:cTn id="11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4" dur="4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6" fill="hold">
                            <p:stCondLst>
                              <p:cond delay="100800"/>
                            </p:stCondLst>
                            <p:childTnLst>
                              <p:par>
                                <p:cTn id="11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8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0" fill="hold">
                            <p:stCondLst>
                              <p:cond delay="101200"/>
                            </p:stCondLst>
                            <p:childTnLst>
                              <p:par>
                                <p:cTn id="11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2" dur="4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4" fill="hold">
                            <p:stCondLst>
                              <p:cond delay="101600"/>
                            </p:stCondLst>
                            <p:childTnLst>
                              <p:par>
                                <p:cTn id="11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6" dur="4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8" fill="hold">
                            <p:stCondLst>
                              <p:cond delay="102000"/>
                            </p:stCondLst>
                            <p:childTnLst>
                              <p:par>
                                <p:cTn id="11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0" dur="4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2" fill="hold">
                            <p:stCondLst>
                              <p:cond delay="102400"/>
                            </p:stCondLst>
                            <p:childTnLst>
                              <p:par>
                                <p:cTn id="11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4" dur="4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6" fill="hold">
                            <p:stCondLst>
                              <p:cond delay="102800"/>
                            </p:stCondLst>
                            <p:childTnLst>
                              <p:par>
                                <p:cTn id="11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8" dur="4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0" fill="hold">
                            <p:stCondLst>
                              <p:cond delay="103200"/>
                            </p:stCondLst>
                            <p:childTnLst>
                              <p:par>
                                <p:cTn id="11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42" dur="4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4" fill="hold">
                            <p:stCondLst>
                              <p:cond delay="103600"/>
                            </p:stCondLst>
                            <p:childTnLst>
                              <p:par>
                                <p:cTn id="11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46" dur="4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8" fill="hold">
                            <p:stCondLst>
                              <p:cond delay="104000"/>
                            </p:stCondLst>
                            <p:childTnLst>
                              <p:par>
                                <p:cTn id="11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0" dur="4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2" fill="hold">
                            <p:stCondLst>
                              <p:cond delay="104400"/>
                            </p:stCondLst>
                            <p:childTnLst>
                              <p:par>
                                <p:cTn id="11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4" dur="4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6" fill="hold">
                            <p:stCondLst>
                              <p:cond delay="104800"/>
                            </p:stCondLst>
                            <p:childTnLst>
                              <p:par>
                                <p:cTn id="11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8" dur="4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0" fill="hold">
                            <p:stCondLst>
                              <p:cond delay="105200"/>
                            </p:stCondLst>
                            <p:childTnLst>
                              <p:par>
                                <p:cTn id="11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62" dur="4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4" fill="hold">
                            <p:stCondLst>
                              <p:cond delay="105600"/>
                            </p:stCondLst>
                            <p:childTnLst>
                              <p:par>
                                <p:cTn id="11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66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8" fill="hold">
                            <p:stCondLst>
                              <p:cond delay="106000"/>
                            </p:stCondLst>
                            <p:childTnLst>
                              <p:par>
                                <p:cTn id="11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0" dur="4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2" fill="hold">
                            <p:stCondLst>
                              <p:cond delay="106400"/>
                            </p:stCondLst>
                            <p:childTnLst>
                              <p:par>
                                <p:cTn id="11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4" dur="4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6" fill="hold">
                            <p:stCondLst>
                              <p:cond delay="106800"/>
                            </p:stCondLst>
                            <p:childTnLst>
                              <p:par>
                                <p:cTn id="11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8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0" fill="hold">
                            <p:stCondLst>
                              <p:cond delay="107200"/>
                            </p:stCondLst>
                            <p:childTnLst>
                              <p:par>
                                <p:cTn id="11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2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4" fill="hold">
                            <p:stCondLst>
                              <p:cond delay="107600"/>
                            </p:stCondLst>
                            <p:childTnLst>
                              <p:par>
                                <p:cTn id="11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6" dur="4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11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0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2" fill="hold">
                            <p:stCondLst>
                              <p:cond delay="108400"/>
                            </p:stCondLst>
                            <p:childTnLst>
                              <p:par>
                                <p:cTn id="11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4" dur="4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6" fill="hold">
                            <p:stCondLst>
                              <p:cond delay="108800"/>
                            </p:stCondLst>
                            <p:childTnLst>
                              <p:par>
                                <p:cTn id="11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8" dur="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0" fill="hold">
                            <p:stCondLst>
                              <p:cond delay="109200"/>
                            </p:stCondLst>
                            <p:childTnLst>
                              <p:par>
                                <p:cTn id="12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02" dur="4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4" fill="hold">
                            <p:stCondLst>
                              <p:cond delay="109600"/>
                            </p:stCondLst>
                            <p:childTnLst>
                              <p:par>
                                <p:cTn id="12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06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12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0" dur="4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2" fill="hold">
                            <p:stCondLst>
                              <p:cond delay="110400"/>
                            </p:stCondLst>
                            <p:childTnLst>
                              <p:par>
                                <p:cTn id="12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4" dur="4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6" fill="hold">
                            <p:stCondLst>
                              <p:cond delay="110800"/>
                            </p:stCondLst>
                            <p:childTnLst>
                              <p:par>
                                <p:cTn id="12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8" dur="4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0" fill="hold">
                            <p:stCondLst>
                              <p:cond delay="111200"/>
                            </p:stCondLst>
                            <p:childTnLst>
                              <p:par>
                                <p:cTn id="12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22" dur="4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4" fill="hold">
                            <p:stCondLst>
                              <p:cond delay="111600"/>
                            </p:stCondLst>
                            <p:childTnLst>
                              <p:par>
                                <p:cTn id="12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26" dur="4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8" fill="hold">
                            <p:stCondLst>
                              <p:cond delay="112000"/>
                            </p:stCondLst>
                            <p:childTnLst>
                              <p:par>
                                <p:cTn id="12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0" dur="4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2" fill="hold">
                            <p:stCondLst>
                              <p:cond delay="112400"/>
                            </p:stCondLst>
                            <p:childTnLst>
                              <p:par>
                                <p:cTn id="12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4" dur="4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6" fill="hold">
                            <p:stCondLst>
                              <p:cond delay="112800"/>
                            </p:stCondLst>
                            <p:childTnLst>
                              <p:par>
                                <p:cTn id="12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8" dur="4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0" fill="hold">
                            <p:stCondLst>
                              <p:cond delay="113200"/>
                            </p:stCondLst>
                            <p:childTnLst>
                              <p:par>
                                <p:cTn id="12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42" dur="4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4" fill="hold">
                            <p:stCondLst>
                              <p:cond delay="113600"/>
                            </p:stCondLst>
                            <p:childTnLst>
                              <p:par>
                                <p:cTn id="12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46" dur="4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8" fill="hold">
                            <p:stCondLst>
                              <p:cond delay="114000"/>
                            </p:stCondLst>
                            <p:childTnLst>
                              <p:par>
                                <p:cTn id="12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0" dur="4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2" fill="hold">
                            <p:stCondLst>
                              <p:cond delay="114400"/>
                            </p:stCondLst>
                            <p:childTnLst>
                              <p:par>
                                <p:cTn id="12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4" dur="4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6" fill="hold">
                            <p:stCondLst>
                              <p:cond delay="114800"/>
                            </p:stCondLst>
                            <p:childTnLst>
                              <p:par>
                                <p:cTn id="12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8" dur="4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0" fill="hold">
                            <p:stCondLst>
                              <p:cond delay="115200"/>
                            </p:stCondLst>
                            <p:childTnLst>
                              <p:par>
                                <p:cTn id="12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62" dur="4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4" fill="hold">
                            <p:stCondLst>
                              <p:cond delay="115600"/>
                            </p:stCondLst>
                            <p:childTnLst>
                              <p:par>
                                <p:cTn id="12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66" dur="4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8" fill="hold">
                            <p:stCondLst>
                              <p:cond delay="116000"/>
                            </p:stCondLst>
                            <p:childTnLst>
                              <p:par>
                                <p:cTn id="12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0" dur="4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2" fill="hold">
                            <p:stCondLst>
                              <p:cond delay="116400"/>
                            </p:stCondLst>
                            <p:childTnLst>
                              <p:par>
                                <p:cTn id="12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4" dur="4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6" fill="hold">
                            <p:stCondLst>
                              <p:cond delay="116800"/>
                            </p:stCondLst>
                            <p:childTnLst>
                              <p:par>
                                <p:cTn id="12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8" dur="4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0" fill="hold">
                            <p:stCondLst>
                              <p:cond delay="117200"/>
                            </p:stCondLst>
                            <p:childTnLst>
                              <p:par>
                                <p:cTn id="12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2" dur="4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4" fill="hold">
                            <p:stCondLst>
                              <p:cond delay="117600"/>
                            </p:stCondLst>
                            <p:childTnLst>
                              <p:par>
                                <p:cTn id="12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6" dur="4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2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0" dur="4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2" fill="hold">
                            <p:stCondLst>
                              <p:cond delay="118400"/>
                            </p:stCondLst>
                            <p:childTnLst>
                              <p:par>
                                <p:cTn id="12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4" dur="4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6" fill="hold">
                            <p:stCondLst>
                              <p:cond delay="118800"/>
                            </p:stCondLst>
                            <p:childTnLst>
                              <p:par>
                                <p:cTn id="12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8" dur="4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0" fill="hold">
                            <p:stCondLst>
                              <p:cond delay="119200"/>
                            </p:stCondLst>
                            <p:childTnLst>
                              <p:par>
                                <p:cTn id="13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2" dur="4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4" fill="hold">
                            <p:stCondLst>
                              <p:cond delay="119600"/>
                            </p:stCondLst>
                            <p:childTnLst>
                              <p:par>
                                <p:cTn id="13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6" dur="4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3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0" dur="4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2" fill="hold">
                            <p:stCondLst>
                              <p:cond delay="120400"/>
                            </p:stCondLst>
                            <p:childTnLst>
                              <p:par>
                                <p:cTn id="13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4" dur="4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6" fill="hold">
                            <p:stCondLst>
                              <p:cond delay="120800"/>
                            </p:stCondLst>
                            <p:childTnLst>
                              <p:par>
                                <p:cTn id="13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8" dur="4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0" fill="hold">
                            <p:stCondLst>
                              <p:cond delay="121200"/>
                            </p:stCondLst>
                            <p:childTnLst>
                              <p:par>
                                <p:cTn id="13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22" dur="4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4" fill="hold">
                            <p:stCondLst>
                              <p:cond delay="121600"/>
                            </p:stCondLst>
                            <p:childTnLst>
                              <p:par>
                                <p:cTn id="13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26" dur="4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8" fill="hold">
                            <p:stCondLst>
                              <p:cond delay="122000"/>
                            </p:stCondLst>
                            <p:childTnLst>
                              <p:par>
                                <p:cTn id="13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0" dur="4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2" fill="hold">
                            <p:stCondLst>
                              <p:cond delay="122400"/>
                            </p:stCondLst>
                            <p:childTnLst>
                              <p:par>
                                <p:cTn id="13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4" dur="4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6" fill="hold">
                            <p:stCondLst>
                              <p:cond delay="122800"/>
                            </p:stCondLst>
                            <p:childTnLst>
                              <p:par>
                                <p:cTn id="13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8" dur="4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0" fill="hold">
                            <p:stCondLst>
                              <p:cond delay="123200"/>
                            </p:stCondLst>
                            <p:childTnLst>
                              <p:par>
                                <p:cTn id="13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42" dur="4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4" fill="hold">
                            <p:stCondLst>
                              <p:cond delay="123600"/>
                            </p:stCondLst>
                            <p:childTnLst>
                              <p:par>
                                <p:cTn id="13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6" dur="4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8" fill="hold">
                            <p:stCondLst>
                              <p:cond delay="124000"/>
                            </p:stCondLst>
                            <p:childTnLst>
                              <p:par>
                                <p:cTn id="13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0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2" fill="hold">
                            <p:stCondLst>
                              <p:cond delay="124400"/>
                            </p:stCondLst>
                            <p:childTnLst>
                              <p:par>
                                <p:cTn id="13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4" dur="4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6" fill="hold">
                            <p:stCondLst>
                              <p:cond delay="124800"/>
                            </p:stCondLst>
                            <p:childTnLst>
                              <p:par>
                                <p:cTn id="13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8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0" fill="hold">
                            <p:stCondLst>
                              <p:cond delay="125200"/>
                            </p:stCondLst>
                            <p:childTnLst>
                              <p:par>
                                <p:cTn id="13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2" dur="4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4" fill="hold">
                            <p:stCondLst>
                              <p:cond delay="125600"/>
                            </p:stCondLst>
                            <p:childTnLst>
                              <p:par>
                                <p:cTn id="13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6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8" fill="hold">
                            <p:stCondLst>
                              <p:cond delay="126000"/>
                            </p:stCondLst>
                            <p:childTnLst>
                              <p:par>
                                <p:cTn id="13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0" dur="4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2" fill="hold">
                            <p:stCondLst>
                              <p:cond delay="126400"/>
                            </p:stCondLst>
                            <p:childTnLst>
                              <p:par>
                                <p:cTn id="13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4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6" fill="hold">
                            <p:stCondLst>
                              <p:cond delay="126800"/>
                            </p:stCondLst>
                            <p:childTnLst>
                              <p:par>
                                <p:cTn id="13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8" dur="4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0" fill="hold">
                            <p:stCondLst>
                              <p:cond delay="127200"/>
                            </p:stCondLst>
                            <p:childTnLst>
                              <p:par>
                                <p:cTn id="13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2" dur="4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4" fill="hold">
                            <p:stCondLst>
                              <p:cond delay="127600"/>
                            </p:stCondLst>
                            <p:childTnLst>
                              <p:par>
                                <p:cTn id="13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6" dur="4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13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0" dur="4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2" fill="hold">
                            <p:stCondLst>
                              <p:cond delay="128400"/>
                            </p:stCondLst>
                            <p:childTnLst>
                              <p:par>
                                <p:cTn id="13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4" dur="4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6" fill="hold">
                            <p:stCondLst>
                              <p:cond delay="128800"/>
                            </p:stCondLst>
                            <p:childTnLst>
                              <p:par>
                                <p:cTn id="13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8" dur="4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0" fill="hold">
                            <p:stCondLst>
                              <p:cond delay="129200"/>
                            </p:stCondLst>
                            <p:childTnLst>
                              <p:par>
                                <p:cTn id="14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2" dur="4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4" fill="hold">
                            <p:stCondLst>
                              <p:cond delay="129600"/>
                            </p:stCondLst>
                            <p:childTnLst>
                              <p:par>
                                <p:cTn id="14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6" dur="4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8" fill="hold">
                            <p:stCondLst>
                              <p:cond delay="130000"/>
                            </p:stCondLst>
                            <p:childTnLst>
                              <p:par>
                                <p:cTn id="14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0" dur="4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2" fill="hold">
                            <p:stCondLst>
                              <p:cond delay="130400"/>
                            </p:stCondLst>
                            <p:childTnLst>
                              <p:par>
                                <p:cTn id="14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4" dur="4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6" fill="hold">
                            <p:stCondLst>
                              <p:cond delay="130800"/>
                            </p:stCondLst>
                            <p:childTnLst>
                              <p:par>
                                <p:cTn id="14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8" dur="4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0" fill="hold">
                            <p:stCondLst>
                              <p:cond delay="131200"/>
                            </p:stCondLst>
                            <p:childTnLst>
                              <p:par>
                                <p:cTn id="14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2" dur="4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4" fill="hold">
                            <p:stCondLst>
                              <p:cond delay="131600"/>
                            </p:stCondLst>
                            <p:childTnLst>
                              <p:par>
                                <p:cTn id="14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6" dur="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8" fill="hold">
                            <p:stCondLst>
                              <p:cond delay="132000"/>
                            </p:stCondLst>
                            <p:childTnLst>
                              <p:par>
                                <p:cTn id="14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0" dur="4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2" fill="hold">
                            <p:stCondLst>
                              <p:cond delay="132400"/>
                            </p:stCondLst>
                            <p:childTnLst>
                              <p:par>
                                <p:cTn id="14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4" dur="4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6" fill="hold">
                            <p:stCondLst>
                              <p:cond delay="132800"/>
                            </p:stCondLst>
                            <p:childTnLst>
                              <p:par>
                                <p:cTn id="14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8" dur="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0" fill="hold">
                            <p:stCondLst>
                              <p:cond delay="133200"/>
                            </p:stCondLst>
                            <p:childTnLst>
                              <p:par>
                                <p:cTn id="14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2" dur="4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4" fill="hold">
                            <p:stCondLst>
                              <p:cond delay="133600"/>
                            </p:stCondLst>
                            <p:childTnLst>
                              <p:par>
                                <p:cTn id="14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6" dur="4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8" fill="hold">
                            <p:stCondLst>
                              <p:cond delay="134000"/>
                            </p:stCondLst>
                            <p:childTnLst>
                              <p:par>
                                <p:cTn id="14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0" dur="4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2" fill="hold">
                            <p:stCondLst>
                              <p:cond delay="134400"/>
                            </p:stCondLst>
                            <p:childTnLst>
                              <p:par>
                                <p:cTn id="14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4" dur="4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6" fill="hold">
                            <p:stCondLst>
                              <p:cond delay="134800"/>
                            </p:stCondLst>
                            <p:childTnLst>
                              <p:par>
                                <p:cTn id="14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8" dur="4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0" fill="hold">
                            <p:stCondLst>
                              <p:cond delay="135200"/>
                            </p:stCondLst>
                            <p:childTnLst>
                              <p:par>
                                <p:cTn id="14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2" dur="4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4" fill="hold">
                            <p:stCondLst>
                              <p:cond delay="135600"/>
                            </p:stCondLst>
                            <p:childTnLst>
                              <p:par>
                                <p:cTn id="14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6" dur="4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8" fill="hold">
                            <p:stCondLst>
                              <p:cond delay="136000"/>
                            </p:stCondLst>
                            <p:childTnLst>
                              <p:par>
                                <p:cTn id="14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0" dur="4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2" fill="hold">
                            <p:stCondLst>
                              <p:cond delay="136400"/>
                            </p:stCondLst>
                            <p:childTnLst>
                              <p:par>
                                <p:cTn id="14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4" dur="4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6" fill="hold">
                            <p:stCondLst>
                              <p:cond delay="136800"/>
                            </p:stCondLst>
                            <p:childTnLst>
                              <p:par>
                                <p:cTn id="14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8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0" fill="hold">
                            <p:stCondLst>
                              <p:cond delay="137200"/>
                            </p:stCondLst>
                            <p:childTnLst>
                              <p:par>
                                <p:cTn id="14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2" dur="4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4" fill="hold">
                            <p:stCondLst>
                              <p:cond delay="137600"/>
                            </p:stCondLst>
                            <p:childTnLst>
                              <p:par>
                                <p:cTn id="14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6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14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0" dur="4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2" fill="hold">
                            <p:stCondLst>
                              <p:cond delay="138400"/>
                            </p:stCondLst>
                            <p:childTnLst>
                              <p:par>
                                <p:cTn id="14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4" dur="4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6" fill="hold">
                            <p:stCondLst>
                              <p:cond delay="138800"/>
                            </p:stCondLst>
                            <p:childTnLst>
                              <p:par>
                                <p:cTn id="14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8" dur="4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0" fill="hold">
                            <p:stCondLst>
                              <p:cond delay="139200"/>
                            </p:stCondLst>
                            <p:childTnLst>
                              <p:par>
                                <p:cTn id="15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2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4" fill="hold">
                            <p:stCondLst>
                              <p:cond delay="139600"/>
                            </p:stCondLst>
                            <p:childTnLst>
                              <p:par>
                                <p:cTn id="15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6" dur="4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8" fill="hold">
                            <p:stCondLst>
                              <p:cond delay="140000"/>
                            </p:stCondLst>
                            <p:childTnLst>
                              <p:par>
                                <p:cTn id="15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0" dur="4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2" fill="hold">
                            <p:stCondLst>
                              <p:cond delay="140400"/>
                            </p:stCondLst>
                            <p:childTnLst>
                              <p:par>
                                <p:cTn id="15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4" dur="4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6" fill="hold">
                            <p:stCondLst>
                              <p:cond delay="140800"/>
                            </p:stCondLst>
                            <p:childTnLst>
                              <p:par>
                                <p:cTn id="15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8" dur="4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0" fill="hold">
                            <p:stCondLst>
                              <p:cond delay="141200"/>
                            </p:stCondLst>
                            <p:childTnLst>
                              <p:par>
                                <p:cTn id="15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2" dur="4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4" fill="hold">
                            <p:stCondLst>
                              <p:cond delay="141600"/>
                            </p:stCondLst>
                            <p:childTnLst>
                              <p:par>
                                <p:cTn id="15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6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8" fill="hold">
                            <p:stCondLst>
                              <p:cond delay="142000"/>
                            </p:stCondLst>
                            <p:childTnLst>
                              <p:par>
                                <p:cTn id="15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0" dur="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2" fill="hold">
                            <p:stCondLst>
                              <p:cond delay="142400"/>
                            </p:stCondLst>
                            <p:childTnLst>
                              <p:par>
                                <p:cTn id="15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4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6" fill="hold">
                            <p:stCondLst>
                              <p:cond delay="142800"/>
                            </p:stCondLst>
                            <p:childTnLst>
                              <p:par>
                                <p:cTn id="15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8" dur="4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0" fill="hold">
                            <p:stCondLst>
                              <p:cond delay="143200"/>
                            </p:stCondLst>
                            <p:childTnLst>
                              <p:par>
                                <p:cTn id="15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2" dur="4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>
                            <p:stCondLst>
                              <p:cond delay="143600"/>
                            </p:stCondLst>
                            <p:childTnLst>
                              <p:par>
                                <p:cTn id="15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6" dur="4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8" fill="hold">
                            <p:stCondLst>
                              <p:cond delay="144000"/>
                            </p:stCondLst>
                            <p:childTnLst>
                              <p:par>
                                <p:cTn id="15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0" dur="4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2" fill="hold">
                            <p:stCondLst>
                              <p:cond delay="144400"/>
                            </p:stCondLst>
                            <p:childTnLst>
                              <p:par>
                                <p:cTn id="15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4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6" fill="hold">
                            <p:stCondLst>
                              <p:cond delay="144800"/>
                            </p:stCondLst>
                            <p:childTnLst>
                              <p:par>
                                <p:cTn id="15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8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0" fill="hold">
                            <p:stCondLst>
                              <p:cond delay="145200"/>
                            </p:stCondLst>
                            <p:childTnLst>
                              <p:par>
                                <p:cTn id="15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2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4" fill="hold">
                            <p:stCondLst>
                              <p:cond delay="145600"/>
                            </p:stCondLst>
                            <p:childTnLst>
                              <p:par>
                                <p:cTn id="15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6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8" fill="hold">
                            <p:stCondLst>
                              <p:cond delay="146000"/>
                            </p:stCondLst>
                            <p:childTnLst>
                              <p:par>
                                <p:cTn id="15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0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2" fill="hold">
                            <p:stCondLst>
                              <p:cond delay="146400"/>
                            </p:stCondLst>
                            <p:childTnLst>
                              <p:par>
                                <p:cTn id="15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4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6" fill="hold">
                            <p:stCondLst>
                              <p:cond delay="146800"/>
                            </p:stCondLst>
                            <p:childTnLst>
                              <p:par>
                                <p:cTn id="15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8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0" fill="hold">
                            <p:stCondLst>
                              <p:cond delay="147200"/>
                            </p:stCondLst>
                            <p:childTnLst>
                              <p:par>
                                <p:cTn id="1581" presetID="10" presetClass="exit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2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3FFDEE3-521D-4D93-AE19-56650B26EE90}"/>
              </a:ext>
            </a:extLst>
          </p:cNvPr>
          <p:cNvSpPr txBox="1"/>
          <p:nvPr/>
        </p:nvSpPr>
        <p:spPr>
          <a:xfrm>
            <a:off x="1865079" y="198784"/>
            <a:ext cx="6418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0BAD9A1-B6D2-4E9B-BC49-40444076FE47}"/>
              </a:ext>
            </a:extLst>
          </p:cNvPr>
          <p:cNvCxnSpPr/>
          <p:nvPr/>
        </p:nvCxnSpPr>
        <p:spPr>
          <a:xfrm>
            <a:off x="1105229" y="-3042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27F1F72-BFD7-4ED1-B954-F147879E0775}"/>
              </a:ext>
            </a:extLst>
          </p:cNvPr>
          <p:cNvSpPr txBox="1"/>
          <p:nvPr/>
        </p:nvSpPr>
        <p:spPr>
          <a:xfrm>
            <a:off x="3336520" y="680224"/>
            <a:ext cx="2635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62744" y="1006941"/>
            <a:ext cx="6662056" cy="1377048"/>
            <a:chOff x="334858" y="1681238"/>
            <a:chExt cx="7973119" cy="1638658"/>
          </a:xfrm>
        </p:grpSpPr>
        <p:sp>
          <p:nvSpPr>
            <p:cNvPr id="10" name="Flowchart: Alternate Process 9"/>
            <p:cNvSpPr/>
            <p:nvPr/>
          </p:nvSpPr>
          <p:spPr>
            <a:xfrm>
              <a:off x="1384129" y="1964823"/>
              <a:ext cx="6923848" cy="1355073"/>
            </a:xfrm>
            <a:prstGeom prst="flowChartAlternateProcess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1540845" y="2026627"/>
              <a:ext cx="6627795" cy="1183639"/>
            </a:xfrm>
            <a:prstGeom prst="flowChartAlternateProcess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ĐƯỜNG GẤP KHÚC. </a:t>
              </a:r>
            </a:p>
            <a:p>
              <a:pPr algn="ctr"/>
              <a:r>
                <a:rPr lang="en-US" sz="2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 TỨ GIÁC</a:t>
              </a:r>
            </a:p>
          </p:txBody>
        </p:sp>
        <p:sp>
          <p:nvSpPr>
            <p:cNvPr id="12" name="Flowchart: Punched Tape 11"/>
            <p:cNvSpPr/>
            <p:nvPr/>
          </p:nvSpPr>
          <p:spPr>
            <a:xfrm>
              <a:off x="334858" y="1681238"/>
              <a:ext cx="2031342" cy="1136077"/>
            </a:xfrm>
            <a:prstGeom prst="flowChartPunchedTap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6839" y="1915072"/>
              <a:ext cx="1567543" cy="62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 26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D802D8C-D563-4BB2-8D2A-335B58EF90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54" y="2435926"/>
            <a:ext cx="2361331" cy="931818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xmlns="" id="{39F72228-5B4C-48E9-B5AC-DC1E7CBC010F}"/>
              </a:ext>
            </a:extLst>
          </p:cNvPr>
          <p:cNvSpPr/>
          <p:nvPr/>
        </p:nvSpPr>
        <p:spPr>
          <a:xfrm>
            <a:off x="1345431" y="3376119"/>
            <a:ext cx="388088" cy="34787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UTM Cookies"/>
                <a:ea typeface="+mn-ea"/>
                <a:cs typeface="+mn-cs"/>
              </a:rPr>
              <a:t>2</a:t>
            </a: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TM Cookies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A53836AA-C26C-4B5E-9F56-808945B06C22}"/>
              </a:ext>
            </a:extLst>
          </p:cNvPr>
          <p:cNvGrpSpPr/>
          <p:nvPr/>
        </p:nvGrpSpPr>
        <p:grpSpPr>
          <a:xfrm>
            <a:off x="4281402" y="4202160"/>
            <a:ext cx="1690773" cy="2063812"/>
            <a:chOff x="6422747" y="4048573"/>
            <a:chExt cx="1690773" cy="2063812"/>
          </a:xfrm>
        </p:grpSpPr>
        <p:pic>
          <p:nvPicPr>
            <p:cNvPr id="17" name="Google Shape;267;p20">
              <a:extLst>
                <a:ext uri="{FF2B5EF4-FFF2-40B4-BE49-F238E27FC236}">
                  <a16:creationId xmlns:a16="http://schemas.microsoft.com/office/drawing/2014/main" xmlns="" id="{39F15B24-8E56-4915-AAE3-CAF4C65FAC40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2747" y="4048573"/>
              <a:ext cx="1690773" cy="2063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1E35A179-F1AD-49B3-A36A-D659834A841C}"/>
                </a:ext>
              </a:extLst>
            </p:cNvPr>
            <p:cNvSpPr/>
            <p:nvPr/>
          </p:nvSpPr>
          <p:spPr>
            <a:xfrm>
              <a:off x="6655323" y="4493063"/>
              <a:ext cx="1195418" cy="122495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Google Shape;268;p20">
            <a:extLst>
              <a:ext uri="{FF2B5EF4-FFF2-40B4-BE49-F238E27FC236}">
                <a16:creationId xmlns:a16="http://schemas.microsoft.com/office/drawing/2014/main" xmlns="" id="{E84C0DA8-ABEF-4677-A2C5-D4981AFD91A4}"/>
              </a:ext>
            </a:extLst>
          </p:cNvPr>
          <p:cNvSpPr/>
          <p:nvPr/>
        </p:nvSpPr>
        <p:spPr>
          <a:xfrm>
            <a:off x="4528726" y="4961632"/>
            <a:ext cx="1119203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Google Shape;269;p20">
            <a:extLst>
              <a:ext uri="{FF2B5EF4-FFF2-40B4-BE49-F238E27FC236}">
                <a16:creationId xmlns:a16="http://schemas.microsoft.com/office/drawing/2014/main" xmlns="" id="{0724A5D9-738B-49D9-83B4-8F98E52E7721}"/>
              </a:ext>
            </a:extLst>
          </p:cNvPr>
          <p:cNvSpPr/>
          <p:nvPr/>
        </p:nvSpPr>
        <p:spPr>
          <a:xfrm>
            <a:off x="4534837" y="4961632"/>
            <a:ext cx="1106980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1" name="Google Shape;270;p20">
            <a:extLst>
              <a:ext uri="{FF2B5EF4-FFF2-40B4-BE49-F238E27FC236}">
                <a16:creationId xmlns:a16="http://schemas.microsoft.com/office/drawing/2014/main" xmlns="" id="{94A9B9A2-1084-4BC0-9DF2-EB36BB4BE554}"/>
              </a:ext>
            </a:extLst>
          </p:cNvPr>
          <p:cNvSpPr/>
          <p:nvPr/>
        </p:nvSpPr>
        <p:spPr>
          <a:xfrm>
            <a:off x="4540817" y="4961632"/>
            <a:ext cx="109502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2" name="Google Shape;271;p20">
            <a:extLst>
              <a:ext uri="{FF2B5EF4-FFF2-40B4-BE49-F238E27FC236}">
                <a16:creationId xmlns:a16="http://schemas.microsoft.com/office/drawing/2014/main" xmlns="" id="{CB0F1D5A-98B7-4938-ACC8-D6729FAF72E3}"/>
              </a:ext>
            </a:extLst>
          </p:cNvPr>
          <p:cNvSpPr/>
          <p:nvPr/>
        </p:nvSpPr>
        <p:spPr>
          <a:xfrm>
            <a:off x="4540948" y="4961632"/>
            <a:ext cx="1094758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3" name="Google Shape;272;p20">
            <a:extLst>
              <a:ext uri="{FF2B5EF4-FFF2-40B4-BE49-F238E27FC236}">
                <a16:creationId xmlns:a16="http://schemas.microsoft.com/office/drawing/2014/main" xmlns="" id="{300A48CA-EDB9-4195-9FEB-47F7F5AB7632}"/>
              </a:ext>
            </a:extLst>
          </p:cNvPr>
          <p:cNvSpPr/>
          <p:nvPr/>
        </p:nvSpPr>
        <p:spPr>
          <a:xfrm>
            <a:off x="4540817" y="4961632"/>
            <a:ext cx="1095021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Google Shape;273;p20">
            <a:extLst>
              <a:ext uri="{FF2B5EF4-FFF2-40B4-BE49-F238E27FC236}">
                <a16:creationId xmlns:a16="http://schemas.microsoft.com/office/drawing/2014/main" xmlns="" id="{96828470-2D2F-4BA7-A518-3F1349B96A8A}"/>
              </a:ext>
            </a:extLst>
          </p:cNvPr>
          <p:cNvSpPr/>
          <p:nvPr/>
        </p:nvSpPr>
        <p:spPr>
          <a:xfrm>
            <a:off x="4565130" y="4961632"/>
            <a:ext cx="1046394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5" name="Google Shape;274;p20">
            <a:extLst>
              <a:ext uri="{FF2B5EF4-FFF2-40B4-BE49-F238E27FC236}">
                <a16:creationId xmlns:a16="http://schemas.microsoft.com/office/drawing/2014/main" xmlns="" id="{907D187D-358F-4AEB-832A-FD5DFC2B0348}"/>
              </a:ext>
            </a:extLst>
          </p:cNvPr>
          <p:cNvSpPr/>
          <p:nvPr/>
        </p:nvSpPr>
        <p:spPr>
          <a:xfrm>
            <a:off x="4589444" y="496163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6" name="Google Shape;275;p20">
            <a:extLst>
              <a:ext uri="{FF2B5EF4-FFF2-40B4-BE49-F238E27FC236}">
                <a16:creationId xmlns:a16="http://schemas.microsoft.com/office/drawing/2014/main" xmlns="" id="{E9DB0666-E186-483C-B7B1-8C15B3115464}"/>
              </a:ext>
            </a:extLst>
          </p:cNvPr>
          <p:cNvSpPr/>
          <p:nvPr/>
        </p:nvSpPr>
        <p:spPr>
          <a:xfrm>
            <a:off x="4589444" y="496163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7" name="Google Shape;276;p20">
            <a:extLst>
              <a:ext uri="{FF2B5EF4-FFF2-40B4-BE49-F238E27FC236}">
                <a16:creationId xmlns:a16="http://schemas.microsoft.com/office/drawing/2014/main" xmlns="" id="{13CA04B2-BCD4-4873-9ED8-BEBFB55BB0C5}"/>
              </a:ext>
            </a:extLst>
          </p:cNvPr>
          <p:cNvSpPr/>
          <p:nvPr/>
        </p:nvSpPr>
        <p:spPr>
          <a:xfrm>
            <a:off x="4586287" y="4961632"/>
            <a:ext cx="100408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8" name="Google Shape;277;p20">
            <a:extLst>
              <a:ext uri="{FF2B5EF4-FFF2-40B4-BE49-F238E27FC236}">
                <a16:creationId xmlns:a16="http://schemas.microsoft.com/office/drawing/2014/main" xmlns="" id="{0E178303-72C9-43CD-AD24-A1DA2BCC38C9}"/>
              </a:ext>
            </a:extLst>
          </p:cNvPr>
          <p:cNvSpPr/>
          <p:nvPr/>
        </p:nvSpPr>
        <p:spPr>
          <a:xfrm>
            <a:off x="4589444" y="496163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9" name="Google Shape;278;p20">
            <a:extLst>
              <a:ext uri="{FF2B5EF4-FFF2-40B4-BE49-F238E27FC236}">
                <a16:creationId xmlns:a16="http://schemas.microsoft.com/office/drawing/2014/main" xmlns="" id="{BAD57592-29A4-48CB-995B-ED48946F087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0" name="Google Shape;278;p20">
            <a:extLst>
              <a:ext uri="{FF2B5EF4-FFF2-40B4-BE49-F238E27FC236}">
                <a16:creationId xmlns:a16="http://schemas.microsoft.com/office/drawing/2014/main" xmlns="" id="{C3634EF9-1726-4073-B479-2692A49839BC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Google Shape;278;p20">
            <a:extLst>
              <a:ext uri="{FF2B5EF4-FFF2-40B4-BE49-F238E27FC236}">
                <a16:creationId xmlns:a16="http://schemas.microsoft.com/office/drawing/2014/main" xmlns="" id="{4BF8012F-B5AE-492B-AEB3-1E676D1EECC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Google Shape;278;p20">
            <a:extLst>
              <a:ext uri="{FF2B5EF4-FFF2-40B4-BE49-F238E27FC236}">
                <a16:creationId xmlns:a16="http://schemas.microsoft.com/office/drawing/2014/main" xmlns="" id="{C61B0A70-03CB-45DE-99CF-C03DCA3894E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Google Shape;278;p20">
            <a:extLst>
              <a:ext uri="{FF2B5EF4-FFF2-40B4-BE49-F238E27FC236}">
                <a16:creationId xmlns:a16="http://schemas.microsoft.com/office/drawing/2014/main" xmlns="" id="{1F69DE66-DB05-4339-918E-4609A6DF1A6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Google Shape;278;p20">
            <a:extLst>
              <a:ext uri="{FF2B5EF4-FFF2-40B4-BE49-F238E27FC236}">
                <a16:creationId xmlns:a16="http://schemas.microsoft.com/office/drawing/2014/main" xmlns="" id="{AF81D838-5208-43BE-9593-B422133DB65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Google Shape;278;p20">
            <a:extLst>
              <a:ext uri="{FF2B5EF4-FFF2-40B4-BE49-F238E27FC236}">
                <a16:creationId xmlns:a16="http://schemas.microsoft.com/office/drawing/2014/main" xmlns="" id="{AA5B8A47-6E20-4CE5-A255-8EA0F789FE1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Google Shape;278;p20">
            <a:extLst>
              <a:ext uri="{FF2B5EF4-FFF2-40B4-BE49-F238E27FC236}">
                <a16:creationId xmlns:a16="http://schemas.microsoft.com/office/drawing/2014/main" xmlns="" id="{3868C596-5B87-467E-9632-0ACE50B1911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Google Shape;278;p20">
            <a:extLst>
              <a:ext uri="{FF2B5EF4-FFF2-40B4-BE49-F238E27FC236}">
                <a16:creationId xmlns:a16="http://schemas.microsoft.com/office/drawing/2014/main" xmlns="" id="{17A2A953-97B3-4E5D-B26F-F4C6E1EDD44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Google Shape;278;p20">
            <a:extLst>
              <a:ext uri="{FF2B5EF4-FFF2-40B4-BE49-F238E27FC236}">
                <a16:creationId xmlns:a16="http://schemas.microsoft.com/office/drawing/2014/main" xmlns="" id="{13E854D7-0CBD-4A88-BA24-E04FF250FD3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Google Shape;278;p20">
            <a:extLst>
              <a:ext uri="{FF2B5EF4-FFF2-40B4-BE49-F238E27FC236}">
                <a16:creationId xmlns:a16="http://schemas.microsoft.com/office/drawing/2014/main" xmlns="" id="{32861BB5-3AC2-4679-872E-66E92B18234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Google Shape;278;p20">
            <a:extLst>
              <a:ext uri="{FF2B5EF4-FFF2-40B4-BE49-F238E27FC236}">
                <a16:creationId xmlns:a16="http://schemas.microsoft.com/office/drawing/2014/main" xmlns="" id="{42FD6BB8-67EB-448F-BAA3-505282F9E08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Google Shape;278;p20">
            <a:extLst>
              <a:ext uri="{FF2B5EF4-FFF2-40B4-BE49-F238E27FC236}">
                <a16:creationId xmlns:a16="http://schemas.microsoft.com/office/drawing/2014/main" xmlns="" id="{C4DB97B3-0EAE-4787-809F-18C382458D4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Google Shape;278;p20">
            <a:extLst>
              <a:ext uri="{FF2B5EF4-FFF2-40B4-BE49-F238E27FC236}">
                <a16:creationId xmlns:a16="http://schemas.microsoft.com/office/drawing/2014/main" xmlns="" id="{80B6C5FF-F60E-46F9-B6D5-370CB08AC91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Google Shape;278;p20">
            <a:extLst>
              <a:ext uri="{FF2B5EF4-FFF2-40B4-BE49-F238E27FC236}">
                <a16:creationId xmlns:a16="http://schemas.microsoft.com/office/drawing/2014/main" xmlns="" id="{954FCD74-D817-4BE8-A95B-955BCBC89918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Google Shape;278;p20">
            <a:extLst>
              <a:ext uri="{FF2B5EF4-FFF2-40B4-BE49-F238E27FC236}">
                <a16:creationId xmlns:a16="http://schemas.microsoft.com/office/drawing/2014/main" xmlns="" id="{357489F1-6D45-4942-B8E4-18EC3EB207E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Google Shape;278;p20">
            <a:extLst>
              <a:ext uri="{FF2B5EF4-FFF2-40B4-BE49-F238E27FC236}">
                <a16:creationId xmlns:a16="http://schemas.microsoft.com/office/drawing/2014/main" xmlns="" id="{E66CF0DD-D08C-474C-8DF9-E4014F71E05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Google Shape;278;p20">
            <a:extLst>
              <a:ext uri="{FF2B5EF4-FFF2-40B4-BE49-F238E27FC236}">
                <a16:creationId xmlns:a16="http://schemas.microsoft.com/office/drawing/2014/main" xmlns="" id="{43A7FB28-D173-4FCD-8E7A-1C0CF4A03B7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Google Shape;278;p20">
            <a:extLst>
              <a:ext uri="{FF2B5EF4-FFF2-40B4-BE49-F238E27FC236}">
                <a16:creationId xmlns:a16="http://schemas.microsoft.com/office/drawing/2014/main" xmlns="" id="{1F7672FD-D5B0-4F04-AE5B-30FB7FC993C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Google Shape;278;p20">
            <a:extLst>
              <a:ext uri="{FF2B5EF4-FFF2-40B4-BE49-F238E27FC236}">
                <a16:creationId xmlns:a16="http://schemas.microsoft.com/office/drawing/2014/main" xmlns="" id="{47D9DF3F-334F-430F-8BEF-4AD95143480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Google Shape;278;p20">
            <a:extLst>
              <a:ext uri="{FF2B5EF4-FFF2-40B4-BE49-F238E27FC236}">
                <a16:creationId xmlns:a16="http://schemas.microsoft.com/office/drawing/2014/main" xmlns="" id="{7B269609-9446-4165-BBB4-DA038AAAAEC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Google Shape;278;p20">
            <a:extLst>
              <a:ext uri="{FF2B5EF4-FFF2-40B4-BE49-F238E27FC236}">
                <a16:creationId xmlns:a16="http://schemas.microsoft.com/office/drawing/2014/main" xmlns="" id="{7FE18BFA-C577-4CCB-A685-5B9B727E476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Google Shape;278;p20">
            <a:extLst>
              <a:ext uri="{FF2B5EF4-FFF2-40B4-BE49-F238E27FC236}">
                <a16:creationId xmlns:a16="http://schemas.microsoft.com/office/drawing/2014/main" xmlns="" id="{84A3CC76-F5F9-4144-85A4-919F0DDF4E6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Google Shape;278;p20">
            <a:extLst>
              <a:ext uri="{FF2B5EF4-FFF2-40B4-BE49-F238E27FC236}">
                <a16:creationId xmlns:a16="http://schemas.microsoft.com/office/drawing/2014/main" xmlns="" id="{C321306D-BFC6-471C-BF41-0DF9546CB6D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278;p20">
            <a:extLst>
              <a:ext uri="{FF2B5EF4-FFF2-40B4-BE49-F238E27FC236}">
                <a16:creationId xmlns:a16="http://schemas.microsoft.com/office/drawing/2014/main" xmlns="" id="{E315DD3A-DF36-42A8-997D-E7166D2891C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Google Shape;278;p20">
            <a:extLst>
              <a:ext uri="{FF2B5EF4-FFF2-40B4-BE49-F238E27FC236}">
                <a16:creationId xmlns:a16="http://schemas.microsoft.com/office/drawing/2014/main" xmlns="" id="{EAEB411D-4929-46DB-9887-0A5386F4A84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Google Shape;278;p20">
            <a:extLst>
              <a:ext uri="{FF2B5EF4-FFF2-40B4-BE49-F238E27FC236}">
                <a16:creationId xmlns:a16="http://schemas.microsoft.com/office/drawing/2014/main" xmlns="" id="{B3678FCB-3C49-4DBA-AE3C-16F42822860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Google Shape;278;p20">
            <a:extLst>
              <a:ext uri="{FF2B5EF4-FFF2-40B4-BE49-F238E27FC236}">
                <a16:creationId xmlns:a16="http://schemas.microsoft.com/office/drawing/2014/main" xmlns="" id="{DE5F6D77-6DBD-4A8C-ADC6-1E8677CD809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Google Shape;278;p20">
            <a:extLst>
              <a:ext uri="{FF2B5EF4-FFF2-40B4-BE49-F238E27FC236}">
                <a16:creationId xmlns:a16="http://schemas.microsoft.com/office/drawing/2014/main" xmlns="" id="{C83505C1-C1DB-4C14-AABF-FFB349FC28B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Google Shape;278;p20">
            <a:extLst>
              <a:ext uri="{FF2B5EF4-FFF2-40B4-BE49-F238E27FC236}">
                <a16:creationId xmlns:a16="http://schemas.microsoft.com/office/drawing/2014/main" xmlns="" id="{4DACB0E6-2721-4246-B953-DB5802B3483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Google Shape;278;p20">
            <a:extLst>
              <a:ext uri="{FF2B5EF4-FFF2-40B4-BE49-F238E27FC236}">
                <a16:creationId xmlns:a16="http://schemas.microsoft.com/office/drawing/2014/main" xmlns="" id="{DA01524B-39B9-499B-94C8-7BAC7C26E138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Google Shape;278;p20">
            <a:extLst>
              <a:ext uri="{FF2B5EF4-FFF2-40B4-BE49-F238E27FC236}">
                <a16:creationId xmlns:a16="http://schemas.microsoft.com/office/drawing/2014/main" xmlns="" id="{B6474D6D-DE60-46B4-9666-D32D3E4B1A1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Google Shape;278;p20">
            <a:extLst>
              <a:ext uri="{FF2B5EF4-FFF2-40B4-BE49-F238E27FC236}">
                <a16:creationId xmlns:a16="http://schemas.microsoft.com/office/drawing/2014/main" xmlns="" id="{5AD8FDAC-740C-41A2-B7D5-6EA735FEA7B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Google Shape;278;p20">
            <a:extLst>
              <a:ext uri="{FF2B5EF4-FFF2-40B4-BE49-F238E27FC236}">
                <a16:creationId xmlns:a16="http://schemas.microsoft.com/office/drawing/2014/main" xmlns="" id="{EBA53591-F120-4A3C-975C-CC2C8C16867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Google Shape;278;p20">
            <a:extLst>
              <a:ext uri="{FF2B5EF4-FFF2-40B4-BE49-F238E27FC236}">
                <a16:creationId xmlns:a16="http://schemas.microsoft.com/office/drawing/2014/main" xmlns="" id="{D9224057-9864-4B00-91AE-3C7BEF692EF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Google Shape;278;p20">
            <a:extLst>
              <a:ext uri="{FF2B5EF4-FFF2-40B4-BE49-F238E27FC236}">
                <a16:creationId xmlns:a16="http://schemas.microsoft.com/office/drawing/2014/main" xmlns="" id="{634088E1-486E-4DE5-A201-F8FD1393EE7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Google Shape;278;p20">
            <a:extLst>
              <a:ext uri="{FF2B5EF4-FFF2-40B4-BE49-F238E27FC236}">
                <a16:creationId xmlns:a16="http://schemas.microsoft.com/office/drawing/2014/main" xmlns="" id="{C3EC2C5C-5027-47A6-A5CC-A6B3BF6F1208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Google Shape;278;p20">
            <a:extLst>
              <a:ext uri="{FF2B5EF4-FFF2-40B4-BE49-F238E27FC236}">
                <a16:creationId xmlns:a16="http://schemas.microsoft.com/office/drawing/2014/main" xmlns="" id="{63494AF4-C87A-4A41-9E81-2BA05DB78E0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278;p20">
            <a:extLst>
              <a:ext uri="{FF2B5EF4-FFF2-40B4-BE49-F238E27FC236}">
                <a16:creationId xmlns:a16="http://schemas.microsoft.com/office/drawing/2014/main" xmlns="" id="{CEAB43AD-4D84-4EDA-9730-94414D7C3C1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278;p20">
            <a:extLst>
              <a:ext uri="{FF2B5EF4-FFF2-40B4-BE49-F238E27FC236}">
                <a16:creationId xmlns:a16="http://schemas.microsoft.com/office/drawing/2014/main" xmlns="" id="{6A3C6223-EEBA-4AB9-BF7F-A4FD685E0D3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278;p20">
            <a:extLst>
              <a:ext uri="{FF2B5EF4-FFF2-40B4-BE49-F238E27FC236}">
                <a16:creationId xmlns:a16="http://schemas.microsoft.com/office/drawing/2014/main" xmlns="" id="{F1B5A444-45CD-449E-A37F-8B4718F1C8B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78;p20">
            <a:extLst>
              <a:ext uri="{FF2B5EF4-FFF2-40B4-BE49-F238E27FC236}">
                <a16:creationId xmlns:a16="http://schemas.microsoft.com/office/drawing/2014/main" xmlns="" id="{DBA1ACB6-D3EE-4382-B566-CD90F99D8E95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Google Shape;278;p20">
            <a:extLst>
              <a:ext uri="{FF2B5EF4-FFF2-40B4-BE49-F238E27FC236}">
                <a16:creationId xmlns:a16="http://schemas.microsoft.com/office/drawing/2014/main" xmlns="" id="{614B254A-09C4-4610-8FC8-FA54DAD2B53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Google Shape;278;p20">
            <a:extLst>
              <a:ext uri="{FF2B5EF4-FFF2-40B4-BE49-F238E27FC236}">
                <a16:creationId xmlns:a16="http://schemas.microsoft.com/office/drawing/2014/main" xmlns="" id="{49EBF370-BE93-46DA-B4D3-972FF79D69C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Google Shape;278;p20">
            <a:extLst>
              <a:ext uri="{FF2B5EF4-FFF2-40B4-BE49-F238E27FC236}">
                <a16:creationId xmlns:a16="http://schemas.microsoft.com/office/drawing/2014/main" xmlns="" id="{6F18399C-CDDC-47D3-8E18-604CEEAF2B4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Google Shape;278;p20">
            <a:extLst>
              <a:ext uri="{FF2B5EF4-FFF2-40B4-BE49-F238E27FC236}">
                <a16:creationId xmlns:a16="http://schemas.microsoft.com/office/drawing/2014/main" xmlns="" id="{2B7B8A35-88FF-4CD5-95A2-7C956EFF07D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Google Shape;278;p20">
            <a:extLst>
              <a:ext uri="{FF2B5EF4-FFF2-40B4-BE49-F238E27FC236}">
                <a16:creationId xmlns:a16="http://schemas.microsoft.com/office/drawing/2014/main" xmlns="" id="{F2C35A68-67B7-49A9-9B19-487E42E2DB4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Google Shape;278;p20">
            <a:extLst>
              <a:ext uri="{FF2B5EF4-FFF2-40B4-BE49-F238E27FC236}">
                <a16:creationId xmlns:a16="http://schemas.microsoft.com/office/drawing/2014/main" xmlns="" id="{CCC7D1F8-40EA-4F3E-A317-EE633C3837C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Google Shape;278;p20">
            <a:extLst>
              <a:ext uri="{FF2B5EF4-FFF2-40B4-BE49-F238E27FC236}">
                <a16:creationId xmlns:a16="http://schemas.microsoft.com/office/drawing/2014/main" xmlns="" id="{3DFC6210-95BA-4647-9EA8-37B8B4FA27D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Google Shape;278;p20">
            <a:extLst>
              <a:ext uri="{FF2B5EF4-FFF2-40B4-BE49-F238E27FC236}">
                <a16:creationId xmlns:a16="http://schemas.microsoft.com/office/drawing/2014/main" xmlns="" id="{97E62386-79F1-4268-985E-94B796CB60A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Google Shape;278;p20">
            <a:extLst>
              <a:ext uri="{FF2B5EF4-FFF2-40B4-BE49-F238E27FC236}">
                <a16:creationId xmlns:a16="http://schemas.microsoft.com/office/drawing/2014/main" xmlns="" id="{1B27D419-937B-4206-8C8A-87B92F0A0BB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Google Shape;278;p20">
            <a:extLst>
              <a:ext uri="{FF2B5EF4-FFF2-40B4-BE49-F238E27FC236}">
                <a16:creationId xmlns:a16="http://schemas.microsoft.com/office/drawing/2014/main" xmlns="" id="{EA8746DB-034E-44B2-B3EC-16D2555D039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Google Shape;278;p20">
            <a:extLst>
              <a:ext uri="{FF2B5EF4-FFF2-40B4-BE49-F238E27FC236}">
                <a16:creationId xmlns:a16="http://schemas.microsoft.com/office/drawing/2014/main" xmlns="" id="{0F186C4F-6976-4804-95E5-C2E036BD863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Google Shape;278;p20">
            <a:extLst>
              <a:ext uri="{FF2B5EF4-FFF2-40B4-BE49-F238E27FC236}">
                <a16:creationId xmlns:a16="http://schemas.microsoft.com/office/drawing/2014/main" xmlns="" id="{CEC6CCF8-3018-4F37-91CF-ABE059109AB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Google Shape;278;p20">
            <a:extLst>
              <a:ext uri="{FF2B5EF4-FFF2-40B4-BE49-F238E27FC236}">
                <a16:creationId xmlns:a16="http://schemas.microsoft.com/office/drawing/2014/main" xmlns="" id="{EADD9E29-5094-4921-AF2E-156CE53B2BD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Google Shape;278;p20">
            <a:extLst>
              <a:ext uri="{FF2B5EF4-FFF2-40B4-BE49-F238E27FC236}">
                <a16:creationId xmlns:a16="http://schemas.microsoft.com/office/drawing/2014/main" xmlns="" id="{8368BEEB-DBE6-4F3C-A8D9-549B09ACE06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Google Shape;278;p20">
            <a:extLst>
              <a:ext uri="{FF2B5EF4-FFF2-40B4-BE49-F238E27FC236}">
                <a16:creationId xmlns:a16="http://schemas.microsoft.com/office/drawing/2014/main" xmlns="" id="{F562F11A-198A-4F1D-B9A9-AA1C455357B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Google Shape;278;p20">
            <a:extLst>
              <a:ext uri="{FF2B5EF4-FFF2-40B4-BE49-F238E27FC236}">
                <a16:creationId xmlns:a16="http://schemas.microsoft.com/office/drawing/2014/main" xmlns="" id="{B0F37A6F-9FBC-4405-BF81-61E3F0D20168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Google Shape;278;p20">
            <a:extLst>
              <a:ext uri="{FF2B5EF4-FFF2-40B4-BE49-F238E27FC236}">
                <a16:creationId xmlns:a16="http://schemas.microsoft.com/office/drawing/2014/main" xmlns="" id="{AF44CF9C-5ADE-4244-8821-30DAE810D74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Google Shape;278;p20">
            <a:extLst>
              <a:ext uri="{FF2B5EF4-FFF2-40B4-BE49-F238E27FC236}">
                <a16:creationId xmlns:a16="http://schemas.microsoft.com/office/drawing/2014/main" xmlns="" id="{4E632EC8-AC32-4D7D-916F-E4A7A9B0E81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Google Shape;278;p20">
            <a:extLst>
              <a:ext uri="{FF2B5EF4-FFF2-40B4-BE49-F238E27FC236}">
                <a16:creationId xmlns:a16="http://schemas.microsoft.com/office/drawing/2014/main" xmlns="" id="{A8D20B81-11DC-478E-8B4D-17699C69766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Google Shape;278;p20">
            <a:extLst>
              <a:ext uri="{FF2B5EF4-FFF2-40B4-BE49-F238E27FC236}">
                <a16:creationId xmlns:a16="http://schemas.microsoft.com/office/drawing/2014/main" xmlns="" id="{7B953C1B-CBDC-42D6-AA4A-F99AB68AA77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Google Shape;278;p20">
            <a:extLst>
              <a:ext uri="{FF2B5EF4-FFF2-40B4-BE49-F238E27FC236}">
                <a16:creationId xmlns:a16="http://schemas.microsoft.com/office/drawing/2014/main" xmlns="" id="{5084F298-4A73-47A5-BFA8-CA776B9DC20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Google Shape;278;p20">
            <a:extLst>
              <a:ext uri="{FF2B5EF4-FFF2-40B4-BE49-F238E27FC236}">
                <a16:creationId xmlns:a16="http://schemas.microsoft.com/office/drawing/2014/main" xmlns="" id="{3003C25B-0695-4931-836D-853ADAB55DF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Google Shape;278;p20">
            <a:extLst>
              <a:ext uri="{FF2B5EF4-FFF2-40B4-BE49-F238E27FC236}">
                <a16:creationId xmlns:a16="http://schemas.microsoft.com/office/drawing/2014/main" xmlns="" id="{EFE67A78-A76A-4BD7-A33F-1C1D33FB49E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Google Shape;278;p20">
            <a:extLst>
              <a:ext uri="{FF2B5EF4-FFF2-40B4-BE49-F238E27FC236}">
                <a16:creationId xmlns:a16="http://schemas.microsoft.com/office/drawing/2014/main" xmlns="" id="{9453BF2C-3E6D-4623-9698-DC25BF2DFB7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Google Shape;278;p20">
            <a:extLst>
              <a:ext uri="{FF2B5EF4-FFF2-40B4-BE49-F238E27FC236}">
                <a16:creationId xmlns:a16="http://schemas.microsoft.com/office/drawing/2014/main" xmlns="" id="{E18CB23C-B264-4C16-A957-BDB4D2BE1AB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Google Shape;278;p20">
            <a:extLst>
              <a:ext uri="{FF2B5EF4-FFF2-40B4-BE49-F238E27FC236}">
                <a16:creationId xmlns:a16="http://schemas.microsoft.com/office/drawing/2014/main" xmlns="" id="{5DB330F9-8C2E-49C3-9EFC-B9585F1D231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Google Shape;278;p20">
            <a:extLst>
              <a:ext uri="{FF2B5EF4-FFF2-40B4-BE49-F238E27FC236}">
                <a16:creationId xmlns:a16="http://schemas.microsoft.com/office/drawing/2014/main" xmlns="" id="{A565964D-794A-4EB5-B787-D5404BD7C05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Google Shape;278;p20">
            <a:extLst>
              <a:ext uri="{FF2B5EF4-FFF2-40B4-BE49-F238E27FC236}">
                <a16:creationId xmlns:a16="http://schemas.microsoft.com/office/drawing/2014/main" xmlns="" id="{ABBA73FE-48DC-4E92-81D2-74E7AC14FCD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Google Shape;278;p20">
            <a:extLst>
              <a:ext uri="{FF2B5EF4-FFF2-40B4-BE49-F238E27FC236}">
                <a16:creationId xmlns:a16="http://schemas.microsoft.com/office/drawing/2014/main" xmlns="" id="{D0E1A6E6-004A-4F1E-BB08-3FDBD3B0982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Google Shape;278;p20">
            <a:extLst>
              <a:ext uri="{FF2B5EF4-FFF2-40B4-BE49-F238E27FC236}">
                <a16:creationId xmlns:a16="http://schemas.microsoft.com/office/drawing/2014/main" xmlns="" id="{6B412309-F7AC-4037-8B89-0F248C92A74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Google Shape;278;p20">
            <a:extLst>
              <a:ext uri="{FF2B5EF4-FFF2-40B4-BE49-F238E27FC236}">
                <a16:creationId xmlns:a16="http://schemas.microsoft.com/office/drawing/2014/main" xmlns="" id="{5AC28B97-239B-49ED-95B5-60D1E6C22DC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Google Shape;278;p20">
            <a:extLst>
              <a:ext uri="{FF2B5EF4-FFF2-40B4-BE49-F238E27FC236}">
                <a16:creationId xmlns:a16="http://schemas.microsoft.com/office/drawing/2014/main" xmlns="" id="{32C5A8D7-601E-4C04-A444-3ABDF91B5D5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278;p20">
            <a:extLst>
              <a:ext uri="{FF2B5EF4-FFF2-40B4-BE49-F238E27FC236}">
                <a16:creationId xmlns:a16="http://schemas.microsoft.com/office/drawing/2014/main" xmlns="" id="{9FD9AE6F-E60B-401A-A652-173AFA457A1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Google Shape;278;p20">
            <a:extLst>
              <a:ext uri="{FF2B5EF4-FFF2-40B4-BE49-F238E27FC236}">
                <a16:creationId xmlns:a16="http://schemas.microsoft.com/office/drawing/2014/main" xmlns="" id="{5FA248C9-487A-4ADB-83BA-3B7BF9C0B8F7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Google Shape;278;p20">
            <a:extLst>
              <a:ext uri="{FF2B5EF4-FFF2-40B4-BE49-F238E27FC236}">
                <a16:creationId xmlns:a16="http://schemas.microsoft.com/office/drawing/2014/main" xmlns="" id="{3EDE31A6-B0D8-4860-8C0C-98BAF3D5382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Google Shape;278;p20">
            <a:extLst>
              <a:ext uri="{FF2B5EF4-FFF2-40B4-BE49-F238E27FC236}">
                <a16:creationId xmlns:a16="http://schemas.microsoft.com/office/drawing/2014/main" xmlns="" id="{00DC167F-4E21-4AED-BF83-9E181FF15AE9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Google Shape;278;p20">
            <a:extLst>
              <a:ext uri="{FF2B5EF4-FFF2-40B4-BE49-F238E27FC236}">
                <a16:creationId xmlns:a16="http://schemas.microsoft.com/office/drawing/2014/main" xmlns="" id="{E9ABD56E-AD64-4065-93EA-851056B89C8E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Google Shape;278;p20">
            <a:extLst>
              <a:ext uri="{FF2B5EF4-FFF2-40B4-BE49-F238E27FC236}">
                <a16:creationId xmlns:a16="http://schemas.microsoft.com/office/drawing/2014/main" xmlns="" id="{51558517-80F7-4FD8-9D5E-BC92F31F727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Google Shape;278;p20">
            <a:extLst>
              <a:ext uri="{FF2B5EF4-FFF2-40B4-BE49-F238E27FC236}">
                <a16:creationId xmlns:a16="http://schemas.microsoft.com/office/drawing/2014/main" xmlns="" id="{21643918-16F0-4FF6-97B4-774B1469FB4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Google Shape;278;p20">
            <a:extLst>
              <a:ext uri="{FF2B5EF4-FFF2-40B4-BE49-F238E27FC236}">
                <a16:creationId xmlns:a16="http://schemas.microsoft.com/office/drawing/2014/main" xmlns="" id="{72165DE6-1FA0-468A-9A5E-55C664639D3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Google Shape;278;p20">
            <a:extLst>
              <a:ext uri="{FF2B5EF4-FFF2-40B4-BE49-F238E27FC236}">
                <a16:creationId xmlns:a16="http://schemas.microsoft.com/office/drawing/2014/main" xmlns="" id="{3FBD69EC-AD43-4C0A-95E6-69B457A29E8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Google Shape;278;p20">
            <a:extLst>
              <a:ext uri="{FF2B5EF4-FFF2-40B4-BE49-F238E27FC236}">
                <a16:creationId xmlns:a16="http://schemas.microsoft.com/office/drawing/2014/main" xmlns="" id="{5205479D-A6EE-4ED3-B156-93FF1E9E366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278;p20">
            <a:extLst>
              <a:ext uri="{FF2B5EF4-FFF2-40B4-BE49-F238E27FC236}">
                <a16:creationId xmlns:a16="http://schemas.microsoft.com/office/drawing/2014/main" xmlns="" id="{156C234D-F6F5-4C2E-A245-B1DB2DCC16F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Google Shape;278;p20">
            <a:extLst>
              <a:ext uri="{FF2B5EF4-FFF2-40B4-BE49-F238E27FC236}">
                <a16:creationId xmlns:a16="http://schemas.microsoft.com/office/drawing/2014/main" xmlns="" id="{7067B5DA-B0D0-4E9E-841F-DFDF6BCFDD83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Google Shape;278;p20">
            <a:extLst>
              <a:ext uri="{FF2B5EF4-FFF2-40B4-BE49-F238E27FC236}">
                <a16:creationId xmlns:a16="http://schemas.microsoft.com/office/drawing/2014/main" xmlns="" id="{B94A1539-58C1-4B8B-BA44-9D2C74EB83A5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01.20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Google Shape;278;p20">
            <a:extLst>
              <a:ext uri="{FF2B5EF4-FFF2-40B4-BE49-F238E27FC236}">
                <a16:creationId xmlns:a16="http://schemas.microsoft.com/office/drawing/2014/main" xmlns="" id="{35A66BC6-6C8D-44FA-A08C-8D2ABA3CD46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Google Shape;278;p20">
            <a:extLst>
              <a:ext uri="{FF2B5EF4-FFF2-40B4-BE49-F238E27FC236}">
                <a16:creationId xmlns:a16="http://schemas.microsoft.com/office/drawing/2014/main" xmlns="" id="{42F32F59-74C8-4BC1-89C7-CBA2546BA47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Google Shape;278;p20">
            <a:extLst>
              <a:ext uri="{FF2B5EF4-FFF2-40B4-BE49-F238E27FC236}">
                <a16:creationId xmlns:a16="http://schemas.microsoft.com/office/drawing/2014/main" xmlns="" id="{9B00D31C-52C2-47F1-AC4A-0F292B6402C2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Google Shape;278;p20">
            <a:extLst>
              <a:ext uri="{FF2B5EF4-FFF2-40B4-BE49-F238E27FC236}">
                <a16:creationId xmlns:a16="http://schemas.microsoft.com/office/drawing/2014/main" xmlns="" id="{EC7C3083-401D-434E-BFB1-8B019A46861A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Google Shape;278;p20">
            <a:extLst>
              <a:ext uri="{FF2B5EF4-FFF2-40B4-BE49-F238E27FC236}">
                <a16:creationId xmlns:a16="http://schemas.microsoft.com/office/drawing/2014/main" xmlns="" id="{9641F6D0-AE8D-4ACA-B57B-521DB343188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Google Shape;278;p20">
            <a:extLst>
              <a:ext uri="{FF2B5EF4-FFF2-40B4-BE49-F238E27FC236}">
                <a16:creationId xmlns:a16="http://schemas.microsoft.com/office/drawing/2014/main" xmlns="" id="{B99022B3-EB6D-4ACC-91CF-929398B0C92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Google Shape;278;p20">
            <a:extLst>
              <a:ext uri="{FF2B5EF4-FFF2-40B4-BE49-F238E27FC236}">
                <a16:creationId xmlns:a16="http://schemas.microsoft.com/office/drawing/2014/main" xmlns="" id="{6C6B2DAE-DE7A-40AB-8279-08ECEE5AF39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Google Shape;278;p20">
            <a:extLst>
              <a:ext uri="{FF2B5EF4-FFF2-40B4-BE49-F238E27FC236}">
                <a16:creationId xmlns:a16="http://schemas.microsoft.com/office/drawing/2014/main" xmlns="" id="{3268C500-596F-406E-B9B9-A34755D6AC6D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Google Shape;278;p20">
            <a:extLst>
              <a:ext uri="{FF2B5EF4-FFF2-40B4-BE49-F238E27FC236}">
                <a16:creationId xmlns:a16="http://schemas.microsoft.com/office/drawing/2014/main" xmlns="" id="{E94EAD77-CBC6-48B1-ADA9-6BB70F3F2241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Google Shape;278;p20">
            <a:extLst>
              <a:ext uri="{FF2B5EF4-FFF2-40B4-BE49-F238E27FC236}">
                <a16:creationId xmlns:a16="http://schemas.microsoft.com/office/drawing/2014/main" xmlns="" id="{04B317D8-3B68-4866-B388-5E7D75D3E136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Google Shape;278;p20">
            <a:extLst>
              <a:ext uri="{FF2B5EF4-FFF2-40B4-BE49-F238E27FC236}">
                <a16:creationId xmlns:a16="http://schemas.microsoft.com/office/drawing/2014/main" xmlns="" id="{36C3F052-22EB-417D-9614-558BBD83C2F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Google Shape;278;p20">
            <a:extLst>
              <a:ext uri="{FF2B5EF4-FFF2-40B4-BE49-F238E27FC236}">
                <a16:creationId xmlns:a16="http://schemas.microsoft.com/office/drawing/2014/main" xmlns="" id="{A3F00EA5-3A2F-4AC2-A43D-8692352F331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Google Shape;278;p20">
            <a:extLst>
              <a:ext uri="{FF2B5EF4-FFF2-40B4-BE49-F238E27FC236}">
                <a16:creationId xmlns:a16="http://schemas.microsoft.com/office/drawing/2014/main" xmlns="" id="{8B6D69F4-1A79-45DD-8C13-03BCE312BC74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Google Shape;278;p20">
            <a:extLst>
              <a:ext uri="{FF2B5EF4-FFF2-40B4-BE49-F238E27FC236}">
                <a16:creationId xmlns:a16="http://schemas.microsoft.com/office/drawing/2014/main" xmlns="" id="{A0209EF2-AB23-4C58-B0D4-1D0828B6E6D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Google Shape;278;p20">
            <a:extLst>
              <a:ext uri="{FF2B5EF4-FFF2-40B4-BE49-F238E27FC236}">
                <a16:creationId xmlns:a16="http://schemas.microsoft.com/office/drawing/2014/main" xmlns="" id="{F253F440-0483-4E35-90FE-0B88C2C064E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Google Shape;278;p20">
            <a:extLst>
              <a:ext uri="{FF2B5EF4-FFF2-40B4-BE49-F238E27FC236}">
                <a16:creationId xmlns:a16="http://schemas.microsoft.com/office/drawing/2014/main" xmlns="" id="{52C77D37-DEFB-4BCE-BAF2-2960D746F3D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Google Shape;278;p20">
            <a:extLst>
              <a:ext uri="{FF2B5EF4-FFF2-40B4-BE49-F238E27FC236}">
                <a16:creationId xmlns:a16="http://schemas.microsoft.com/office/drawing/2014/main" xmlns="" id="{D21357FD-1F6D-402A-A8FC-666D47B16928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Google Shape;278;p20">
            <a:extLst>
              <a:ext uri="{FF2B5EF4-FFF2-40B4-BE49-F238E27FC236}">
                <a16:creationId xmlns:a16="http://schemas.microsoft.com/office/drawing/2014/main" xmlns="" id="{1B05BB3B-376D-4147-8524-4E87E4AE2595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01.40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Google Shape;278;p20">
            <a:extLst>
              <a:ext uri="{FF2B5EF4-FFF2-40B4-BE49-F238E27FC236}">
                <a16:creationId xmlns:a16="http://schemas.microsoft.com/office/drawing/2014/main" xmlns="" id="{FA21CFEF-5FD2-4AD6-88D6-C1AD0DDB5CE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Google Shape;278;p20">
            <a:extLst>
              <a:ext uri="{FF2B5EF4-FFF2-40B4-BE49-F238E27FC236}">
                <a16:creationId xmlns:a16="http://schemas.microsoft.com/office/drawing/2014/main" xmlns="" id="{7E9E1E88-14CB-4628-A3A9-07B619ABACCB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01.38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Google Shape;278;p20">
            <a:extLst>
              <a:ext uri="{FF2B5EF4-FFF2-40B4-BE49-F238E27FC236}">
                <a16:creationId xmlns:a16="http://schemas.microsoft.com/office/drawing/2014/main" xmlns="" id="{22AFDA75-93AD-483F-AAE1-B3BCB8BCD33F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Google Shape;278;p20">
            <a:extLst>
              <a:ext uri="{FF2B5EF4-FFF2-40B4-BE49-F238E27FC236}">
                <a16:creationId xmlns:a16="http://schemas.microsoft.com/office/drawing/2014/main" xmlns="" id="{55D284FC-12EC-42F9-9888-D7F6C59F3CE5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Google Shape;278;p20">
            <a:extLst>
              <a:ext uri="{FF2B5EF4-FFF2-40B4-BE49-F238E27FC236}">
                <a16:creationId xmlns:a16="http://schemas.microsoft.com/office/drawing/2014/main" xmlns="" id="{E55663C9-7CF4-40F1-83D8-901039C850D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Google Shape;278;p20">
            <a:extLst>
              <a:ext uri="{FF2B5EF4-FFF2-40B4-BE49-F238E27FC236}">
                <a16:creationId xmlns:a16="http://schemas.microsoft.com/office/drawing/2014/main" xmlns="" id="{77B6D553-DC94-44EB-94BA-FA7888C52EB0}"/>
              </a:ext>
            </a:extLst>
          </p:cNvPr>
          <p:cNvSpPr/>
          <p:nvPr/>
        </p:nvSpPr>
        <p:spPr>
          <a:xfrm>
            <a:off x="4589444" y="496163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01.56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9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399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99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" dur="399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99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"/>
                            </p:stCondLst>
                            <p:childTnLst>
                              <p:par>
                                <p:cTn id="3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399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99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" dur="399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99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" dur="399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99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800"/>
                            </p:stCondLst>
                            <p:childTnLst>
                              <p:par>
                                <p:cTn id="5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8" dur="399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99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4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600"/>
                            </p:stCondLst>
                            <p:childTnLst>
                              <p:par>
                                <p:cTn id="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7" dur="39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99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4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400"/>
                            </p:stCondLst>
                            <p:childTnLst>
                              <p:par>
                                <p:cTn id="7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6" dur="39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99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8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4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200"/>
                            </p:stCondLst>
                            <p:childTnLst>
                              <p:par>
                                <p:cTn id="8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5" dur="399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99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6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4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4" dur="399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99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4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4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800"/>
                            </p:stCondLst>
                            <p:childTnLst>
                              <p:par>
                                <p:cTn id="10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3" dur="39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39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2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4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600"/>
                            </p:stCondLst>
                            <p:childTnLst>
                              <p:par>
                                <p:cTn id="11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2" dur="39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9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4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400"/>
                            </p:stCondLst>
                            <p:childTnLst>
                              <p:par>
                                <p:cTn id="12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1" dur="399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399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8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4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200"/>
                            </p:stCondLst>
                            <p:childTnLst>
                              <p:par>
                                <p:cTn id="12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0" dur="399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399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16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4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9" dur="399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399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24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4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4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8" dur="39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39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32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4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3600"/>
                            </p:stCondLst>
                            <p:childTnLst>
                              <p:par>
                                <p:cTn id="15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7" dur="399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399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4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4400"/>
                            </p:stCondLst>
                            <p:childTnLst>
                              <p:par>
                                <p:cTn id="16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6" dur="399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399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48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4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200"/>
                            </p:stCondLst>
                            <p:childTnLst>
                              <p:par>
                                <p:cTn id="17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75" dur="399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399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56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4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4" dur="399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399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64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4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6800"/>
                            </p:stCondLst>
                            <p:childTnLst>
                              <p:par>
                                <p:cTn id="19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3" dur="399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399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72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7600"/>
                            </p:stCondLst>
                            <p:childTnLst>
                              <p:par>
                                <p:cTn id="20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2" dur="399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399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4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8400"/>
                            </p:stCondLst>
                            <p:childTnLst>
                              <p:par>
                                <p:cTn id="21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11" dur="399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399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88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9200"/>
                            </p:stCondLst>
                            <p:childTnLst>
                              <p:par>
                                <p:cTn id="21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0" dur="3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3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9600"/>
                            </p:stCondLst>
                            <p:childTnLst>
                              <p:par>
                                <p:cTn id="2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4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22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9" dur="399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399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4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4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0800"/>
                            </p:stCondLst>
                            <p:childTnLst>
                              <p:par>
                                <p:cTn id="23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8" dur="39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39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1200"/>
                            </p:stCondLst>
                            <p:childTnLst>
                              <p:par>
                                <p:cTn id="2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4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1600"/>
                            </p:stCondLst>
                            <p:childTnLst>
                              <p:par>
                                <p:cTn id="24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7" dur="399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399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4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2400"/>
                            </p:stCondLst>
                            <p:childTnLst>
                              <p:par>
                                <p:cTn id="25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56" dur="399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399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2800"/>
                            </p:stCondLst>
                            <p:childTnLst>
                              <p:par>
                                <p:cTn id="2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4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3200"/>
                            </p:stCondLst>
                            <p:childTnLst>
                              <p:par>
                                <p:cTn id="26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65" dur="399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399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36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4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4000"/>
                            </p:stCondLst>
                            <p:childTnLst>
                              <p:par>
                                <p:cTn id="27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4" dur="399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399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4400"/>
                            </p:stCondLst>
                            <p:childTnLst>
                              <p:par>
                                <p:cTn id="2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4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4800"/>
                            </p:stCondLst>
                            <p:childTnLst>
                              <p:par>
                                <p:cTn id="28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3" dur="39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39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252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25600"/>
                            </p:stCondLst>
                            <p:childTnLst>
                              <p:par>
                                <p:cTn id="29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92" dur="399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399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4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26400"/>
                            </p:stCondLst>
                            <p:childTnLst>
                              <p:par>
                                <p:cTn id="30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01" dur="399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399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26800"/>
                            </p:stCondLst>
                            <p:childTnLst>
                              <p:par>
                                <p:cTn id="3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27200"/>
                            </p:stCondLst>
                            <p:childTnLst>
                              <p:par>
                                <p:cTn id="30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0" dur="399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399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27600"/>
                            </p:stCondLst>
                            <p:childTnLst>
                              <p:par>
                                <p:cTn id="3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4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8000"/>
                            </p:stCondLst>
                            <p:childTnLst>
                              <p:par>
                                <p:cTn id="31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9" dur="399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399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28400"/>
                            </p:stCondLst>
                            <p:childTnLst>
                              <p:par>
                                <p:cTn id="3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8800"/>
                            </p:stCondLst>
                            <p:childTnLst>
                              <p:par>
                                <p:cTn id="32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8" dur="39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9" dur="39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9200"/>
                            </p:stCondLst>
                            <p:childTnLst>
                              <p:par>
                                <p:cTn id="3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4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9600"/>
                            </p:stCondLst>
                            <p:childTnLst>
                              <p:par>
                                <p:cTn id="33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37" dur="39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399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30000"/>
                            </p:stCondLst>
                            <p:childTnLst>
                              <p:par>
                                <p:cTn id="3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30400"/>
                            </p:stCondLst>
                            <p:childTnLst>
                              <p:par>
                                <p:cTn id="34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46" dur="39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7" dur="39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30800"/>
                            </p:stCondLst>
                            <p:childTnLst>
                              <p:par>
                                <p:cTn id="3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4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31200"/>
                            </p:stCondLst>
                            <p:childTnLst>
                              <p:par>
                                <p:cTn id="35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5" dur="399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399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1600"/>
                            </p:stCondLst>
                            <p:childTnLst>
                              <p:par>
                                <p:cTn id="3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4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32000"/>
                            </p:stCondLst>
                            <p:childTnLst>
                              <p:par>
                                <p:cTn id="36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64" dur="39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39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32400"/>
                            </p:stCondLst>
                            <p:childTnLst>
                              <p:par>
                                <p:cTn id="3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4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32800"/>
                            </p:stCondLst>
                            <p:childTnLst>
                              <p:par>
                                <p:cTn id="37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73" dur="399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399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33200"/>
                            </p:stCondLst>
                            <p:childTnLst>
                              <p:par>
                                <p:cTn id="3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4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33600"/>
                            </p:stCondLst>
                            <p:childTnLst>
                              <p:par>
                                <p:cTn id="38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82" dur="39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39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4000"/>
                            </p:stCondLst>
                            <p:childTnLst>
                              <p:par>
                                <p:cTn id="3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4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34400"/>
                            </p:stCondLst>
                            <p:childTnLst>
                              <p:par>
                                <p:cTn id="39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91" dur="39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39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34800"/>
                            </p:stCondLst>
                            <p:childTnLst>
                              <p:par>
                                <p:cTn id="3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4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35200"/>
                            </p:stCondLst>
                            <p:childTnLst>
                              <p:par>
                                <p:cTn id="39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0" dur="399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399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35600"/>
                            </p:stCondLst>
                            <p:childTnLst>
                              <p:par>
                                <p:cTn id="4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36000"/>
                            </p:stCondLst>
                            <p:childTnLst>
                              <p:par>
                                <p:cTn id="40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09" dur="399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399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36400"/>
                            </p:stCondLst>
                            <p:childTnLst>
                              <p:par>
                                <p:cTn id="4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4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36800"/>
                            </p:stCondLst>
                            <p:childTnLst>
                              <p:par>
                                <p:cTn id="41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8" dur="399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399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37200"/>
                            </p:stCondLst>
                            <p:childTnLst>
                              <p:par>
                                <p:cTn id="4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4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37600"/>
                            </p:stCondLst>
                            <p:childTnLst>
                              <p:par>
                                <p:cTn id="42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27" dur="39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39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38000"/>
                            </p:stCondLst>
                            <p:childTnLst>
                              <p:par>
                                <p:cTn id="4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4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38400"/>
                            </p:stCondLst>
                            <p:childTnLst>
                              <p:par>
                                <p:cTn id="43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6" dur="399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7" dur="399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38800"/>
                            </p:stCondLst>
                            <p:childTnLst>
                              <p:par>
                                <p:cTn id="4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4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39200"/>
                            </p:stCondLst>
                            <p:childTnLst>
                              <p:par>
                                <p:cTn id="44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45" dur="39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39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39600"/>
                            </p:stCondLst>
                            <p:childTnLst>
                              <p:par>
                                <p:cTn id="4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4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40000"/>
                            </p:stCondLst>
                            <p:childTnLst>
                              <p:par>
                                <p:cTn id="45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4" dur="399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399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40400"/>
                            </p:stCondLst>
                            <p:childTnLst>
                              <p:par>
                                <p:cTn id="4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4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40800"/>
                            </p:stCondLst>
                            <p:childTnLst>
                              <p:par>
                                <p:cTn id="46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63" dur="39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4" dur="39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41200"/>
                            </p:stCondLst>
                            <p:childTnLst>
                              <p:par>
                                <p:cTn id="4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4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41600"/>
                            </p:stCondLst>
                            <p:childTnLst>
                              <p:par>
                                <p:cTn id="47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72" dur="39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3" dur="39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42000"/>
                            </p:stCondLst>
                            <p:childTnLst>
                              <p:par>
                                <p:cTn id="4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4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42400"/>
                            </p:stCondLst>
                            <p:childTnLst>
                              <p:par>
                                <p:cTn id="48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81" dur="39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2" dur="39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42800"/>
                            </p:stCondLst>
                            <p:childTnLst>
                              <p:par>
                                <p:cTn id="4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4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43200"/>
                            </p:stCondLst>
                            <p:childTnLst>
                              <p:par>
                                <p:cTn id="48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0" dur="39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1" dur="39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43600"/>
                            </p:stCondLst>
                            <p:childTnLst>
                              <p:par>
                                <p:cTn id="4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6" dur="4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44000"/>
                            </p:stCondLst>
                            <p:childTnLst>
                              <p:par>
                                <p:cTn id="49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99" dur="39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0" dur="39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44400"/>
                            </p:stCondLst>
                            <p:childTnLst>
                              <p:par>
                                <p:cTn id="5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4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44800"/>
                            </p:stCondLst>
                            <p:childTnLst>
                              <p:par>
                                <p:cTn id="50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08" dur="39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9" dur="39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45200"/>
                            </p:stCondLst>
                            <p:childTnLst>
                              <p:par>
                                <p:cTn id="5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4" dur="4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45600"/>
                            </p:stCondLst>
                            <p:childTnLst>
                              <p:par>
                                <p:cTn id="51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17" dur="39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8" dur="39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4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46400"/>
                            </p:stCondLst>
                            <p:childTnLst>
                              <p:par>
                                <p:cTn id="52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26" dur="39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7" dur="39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46800"/>
                            </p:stCondLst>
                            <p:childTnLst>
                              <p:par>
                                <p:cTn id="5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4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47200"/>
                            </p:stCondLst>
                            <p:childTnLst>
                              <p:par>
                                <p:cTn id="53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35" dur="39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6" dur="39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47600"/>
                            </p:stCondLst>
                            <p:childTnLst>
                              <p:par>
                                <p:cTn id="5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48000"/>
                            </p:stCondLst>
                            <p:childTnLst>
                              <p:par>
                                <p:cTn id="54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4" dur="39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5" dur="39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48400"/>
                            </p:stCondLst>
                            <p:childTnLst>
                              <p:par>
                                <p:cTn id="5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4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48800"/>
                            </p:stCondLst>
                            <p:childTnLst>
                              <p:par>
                                <p:cTn id="55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3" dur="39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399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49200"/>
                            </p:stCondLst>
                            <p:childTnLst>
                              <p:par>
                                <p:cTn id="5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9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49600"/>
                            </p:stCondLst>
                            <p:childTnLst>
                              <p:par>
                                <p:cTn id="56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2" dur="39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3" dur="39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50000"/>
                            </p:stCondLst>
                            <p:childTnLst>
                              <p:par>
                                <p:cTn id="5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8" dur="4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50400"/>
                            </p:stCondLst>
                            <p:childTnLst>
                              <p:par>
                                <p:cTn id="57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1" dur="399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2" dur="399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50800"/>
                            </p:stCondLst>
                            <p:childTnLst>
                              <p:par>
                                <p:cTn id="5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7" dur="4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51200"/>
                            </p:stCondLst>
                            <p:childTnLst>
                              <p:par>
                                <p:cTn id="57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0" dur="39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1" dur="39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51600"/>
                            </p:stCondLst>
                            <p:childTnLst>
                              <p:par>
                                <p:cTn id="5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6" dur="4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52000"/>
                            </p:stCondLst>
                            <p:childTnLst>
                              <p:par>
                                <p:cTn id="58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9" dur="39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0" dur="39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52400"/>
                            </p:stCondLst>
                            <p:childTnLst>
                              <p:par>
                                <p:cTn id="5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5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52800"/>
                            </p:stCondLst>
                            <p:childTnLst>
                              <p:par>
                                <p:cTn id="59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8" dur="39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39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53200"/>
                            </p:stCondLst>
                            <p:childTnLst>
                              <p:par>
                                <p:cTn id="6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4" dur="4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53600"/>
                            </p:stCondLst>
                            <p:childTnLst>
                              <p:par>
                                <p:cTn id="60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7" dur="39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8" dur="39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54000"/>
                            </p:stCondLst>
                            <p:childTnLst>
                              <p:par>
                                <p:cTn id="6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3" dur="4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54400"/>
                            </p:stCondLst>
                            <p:childTnLst>
                              <p:par>
                                <p:cTn id="61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6" dur="399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7" dur="399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54800"/>
                            </p:stCondLst>
                            <p:childTnLst>
                              <p:par>
                                <p:cTn id="6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2" dur="4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55200"/>
                            </p:stCondLst>
                            <p:childTnLst>
                              <p:par>
                                <p:cTn id="62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5" dur="399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6" dur="399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55600"/>
                            </p:stCondLst>
                            <p:childTnLst>
                              <p:par>
                                <p:cTn id="6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1" dur="4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56000"/>
                            </p:stCondLst>
                            <p:childTnLst>
                              <p:par>
                                <p:cTn id="63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4" dur="39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5" dur="39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56400"/>
                            </p:stCondLst>
                            <p:childTnLst>
                              <p:par>
                                <p:cTn id="6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0" dur="4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56800"/>
                            </p:stCondLst>
                            <p:childTnLst>
                              <p:par>
                                <p:cTn id="64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3" dur="39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4" dur="39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57200"/>
                            </p:stCondLst>
                            <p:childTnLst>
                              <p:par>
                                <p:cTn id="6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9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57600"/>
                            </p:stCondLst>
                            <p:childTnLst>
                              <p:par>
                                <p:cTn id="65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2" dur="39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3" dur="39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58000"/>
                            </p:stCondLst>
                            <p:childTnLst>
                              <p:par>
                                <p:cTn id="6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8" dur="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58400"/>
                            </p:stCondLst>
                            <p:childTnLst>
                              <p:par>
                                <p:cTn id="66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1" dur="399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2" dur="399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58800"/>
                            </p:stCondLst>
                            <p:childTnLst>
                              <p:par>
                                <p:cTn id="6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7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59200"/>
                            </p:stCondLst>
                            <p:childTnLst>
                              <p:par>
                                <p:cTn id="66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0" dur="39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1" dur="399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59600"/>
                            </p:stCondLst>
                            <p:childTnLst>
                              <p:par>
                                <p:cTn id="6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6" dur="4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60000"/>
                            </p:stCondLst>
                            <p:childTnLst>
                              <p:par>
                                <p:cTn id="67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9" dur="399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0" dur="399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60400"/>
                            </p:stCondLst>
                            <p:childTnLst>
                              <p:par>
                                <p:cTn id="6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5" dur="4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60800"/>
                            </p:stCondLst>
                            <p:childTnLst>
                              <p:par>
                                <p:cTn id="68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8" dur="39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9" dur="39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61200"/>
                            </p:stCondLst>
                            <p:childTnLst>
                              <p:par>
                                <p:cTn id="6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4" dur="4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61600"/>
                            </p:stCondLst>
                            <p:childTnLst>
                              <p:par>
                                <p:cTn id="69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7" dur="39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8" dur="39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62000"/>
                            </p:stCondLst>
                            <p:childTnLst>
                              <p:par>
                                <p:cTn id="7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3" dur="4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62400"/>
                            </p:stCondLst>
                            <p:childTnLst>
                              <p:par>
                                <p:cTn id="70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6" dur="39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7" dur="39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62800"/>
                            </p:stCondLst>
                            <p:childTnLst>
                              <p:par>
                                <p:cTn id="7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2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63200"/>
                            </p:stCondLst>
                            <p:childTnLst>
                              <p:par>
                                <p:cTn id="71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5" dur="39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6" dur="39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63600"/>
                            </p:stCondLst>
                            <p:childTnLst>
                              <p:par>
                                <p:cTn id="7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1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64000"/>
                            </p:stCondLst>
                            <p:childTnLst>
                              <p:par>
                                <p:cTn id="72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4" dur="399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5" dur="399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7" fill="hold">
                            <p:stCondLst>
                              <p:cond delay="64400"/>
                            </p:stCondLst>
                            <p:childTnLst>
                              <p:par>
                                <p:cTn id="7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0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64800"/>
                            </p:stCondLst>
                            <p:childTnLst>
                              <p:par>
                                <p:cTn id="73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3" dur="39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4" dur="39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>
                            <p:stCondLst>
                              <p:cond delay="65200"/>
                            </p:stCondLst>
                            <p:childTnLst>
                              <p:par>
                                <p:cTn id="7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9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65600"/>
                            </p:stCondLst>
                            <p:childTnLst>
                              <p:par>
                                <p:cTn id="74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2" dur="399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3" dur="399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>
                            <p:stCondLst>
                              <p:cond delay="66000"/>
                            </p:stCondLst>
                            <p:childTnLst>
                              <p:par>
                                <p:cTn id="7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8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66400"/>
                            </p:stCondLst>
                            <p:childTnLst>
                              <p:par>
                                <p:cTn id="75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1" dur="399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2" dur="399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4" fill="hold">
                            <p:stCondLst>
                              <p:cond delay="66800"/>
                            </p:stCondLst>
                            <p:childTnLst>
                              <p:par>
                                <p:cTn id="7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7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67200"/>
                            </p:stCondLst>
                            <p:childTnLst>
                              <p:par>
                                <p:cTn id="75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0" dur="39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1" dur="39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3" fill="hold">
                            <p:stCondLst>
                              <p:cond delay="67600"/>
                            </p:stCondLst>
                            <p:childTnLst>
                              <p:par>
                                <p:cTn id="7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6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68000"/>
                            </p:stCondLst>
                            <p:childTnLst>
                              <p:par>
                                <p:cTn id="76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9" dur="39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0" dur="39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68400"/>
                            </p:stCondLst>
                            <p:childTnLst>
                              <p:par>
                                <p:cTn id="7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5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68800"/>
                            </p:stCondLst>
                            <p:childTnLst>
                              <p:par>
                                <p:cTn id="77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8" dur="399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9" dur="399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69200"/>
                            </p:stCondLst>
                            <p:childTnLst>
                              <p:par>
                                <p:cTn id="7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4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69600"/>
                            </p:stCondLst>
                            <p:childTnLst>
                              <p:par>
                                <p:cTn id="78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7" dur="39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8" dur="39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0" fill="hold">
                            <p:stCondLst>
                              <p:cond delay="70000"/>
                            </p:stCondLst>
                            <p:childTnLst>
                              <p:par>
                                <p:cTn id="7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3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70400"/>
                            </p:stCondLst>
                            <p:childTnLst>
                              <p:par>
                                <p:cTn id="79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6" dur="399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7" dur="399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9" fill="hold">
                            <p:stCondLst>
                              <p:cond delay="70800"/>
                            </p:stCondLst>
                            <p:childTnLst>
                              <p:par>
                                <p:cTn id="8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2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71200"/>
                            </p:stCondLst>
                            <p:childTnLst>
                              <p:par>
                                <p:cTn id="80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5" dur="399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6" dur="399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>
                            <p:stCondLst>
                              <p:cond delay="71600"/>
                            </p:stCondLst>
                            <p:childTnLst>
                              <p:par>
                                <p:cTn id="8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1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72000"/>
                            </p:stCondLst>
                            <p:childTnLst>
                              <p:par>
                                <p:cTn id="81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4" dur="399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5" dur="399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7" fill="hold">
                            <p:stCondLst>
                              <p:cond delay="72400"/>
                            </p:stCondLst>
                            <p:childTnLst>
                              <p:par>
                                <p:cTn id="8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0" dur="4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72800"/>
                            </p:stCondLst>
                            <p:childTnLst>
                              <p:par>
                                <p:cTn id="82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3" dur="399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4" dur="399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6" fill="hold">
                            <p:stCondLst>
                              <p:cond delay="73200"/>
                            </p:stCondLst>
                            <p:childTnLst>
                              <p:par>
                                <p:cTn id="8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9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73600"/>
                            </p:stCondLst>
                            <p:childTnLst>
                              <p:par>
                                <p:cTn id="83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2" dur="39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3" dur="399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5" fill="hold">
                            <p:stCondLst>
                              <p:cond delay="74000"/>
                            </p:stCondLst>
                            <p:childTnLst>
                              <p:par>
                                <p:cTn id="8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8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74400"/>
                            </p:stCondLst>
                            <p:childTnLst>
                              <p:par>
                                <p:cTn id="84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1" dur="39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2" dur="399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>
                            <p:stCondLst>
                              <p:cond delay="74800"/>
                            </p:stCondLst>
                            <p:childTnLst>
                              <p:par>
                                <p:cTn id="8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7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75200"/>
                            </p:stCondLst>
                            <p:childTnLst>
                              <p:par>
                                <p:cTn id="84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0" dur="399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1" dur="399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>
                            <p:stCondLst>
                              <p:cond delay="75600"/>
                            </p:stCondLst>
                            <p:childTnLst>
                              <p:par>
                                <p:cTn id="8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6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76000"/>
                            </p:stCondLst>
                            <p:childTnLst>
                              <p:par>
                                <p:cTn id="85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9" dur="39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0" dur="39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76400"/>
                            </p:stCondLst>
                            <p:childTnLst>
                              <p:par>
                                <p:cTn id="8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5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76800"/>
                            </p:stCondLst>
                            <p:childTnLst>
                              <p:par>
                                <p:cTn id="86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8" dur="39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9" dur="39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1" fill="hold">
                            <p:stCondLst>
                              <p:cond delay="77200"/>
                            </p:stCondLst>
                            <p:childTnLst>
                              <p:par>
                                <p:cTn id="8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4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77600"/>
                            </p:stCondLst>
                            <p:childTnLst>
                              <p:par>
                                <p:cTn id="87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7" dur="39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8" dur="39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>
                            <p:stCondLst>
                              <p:cond delay="78000"/>
                            </p:stCondLst>
                            <p:childTnLst>
                              <p:par>
                                <p:cTn id="8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3" dur="4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78400"/>
                            </p:stCondLst>
                            <p:childTnLst>
                              <p:par>
                                <p:cTn id="88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6" dur="399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7" dur="399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>
                            <p:stCondLst>
                              <p:cond delay="78800"/>
                            </p:stCondLst>
                            <p:childTnLst>
                              <p:par>
                                <p:cTn id="8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2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79200"/>
                            </p:stCondLst>
                            <p:childTnLst>
                              <p:par>
                                <p:cTn id="89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5" dur="39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6" dur="39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8" fill="hold">
                            <p:stCondLst>
                              <p:cond delay="79600"/>
                            </p:stCondLst>
                            <p:childTnLst>
                              <p:par>
                                <p:cTn id="8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1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80000"/>
                            </p:stCondLst>
                            <p:childTnLst>
                              <p:par>
                                <p:cTn id="90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4" dur="39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5" dur="399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7" fill="hold">
                            <p:stCondLst>
                              <p:cond delay="80400"/>
                            </p:stCondLst>
                            <p:childTnLst>
                              <p:par>
                                <p:cTn id="9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0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80800"/>
                            </p:stCondLst>
                            <p:childTnLst>
                              <p:par>
                                <p:cTn id="91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3" dur="39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4" dur="399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6" fill="hold">
                            <p:stCondLst>
                              <p:cond delay="81200"/>
                            </p:stCondLst>
                            <p:childTnLst>
                              <p:par>
                                <p:cTn id="9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9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81600"/>
                            </p:stCondLst>
                            <p:childTnLst>
                              <p:par>
                                <p:cTn id="92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2" dur="39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3" dur="39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5" fill="hold">
                            <p:stCondLst>
                              <p:cond delay="82000"/>
                            </p:stCondLst>
                            <p:childTnLst>
                              <p:par>
                                <p:cTn id="9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8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>
                            <p:stCondLst>
                              <p:cond delay="82400"/>
                            </p:stCondLst>
                            <p:childTnLst>
                              <p:par>
                                <p:cTn id="93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1" dur="39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2" dur="39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82800"/>
                            </p:stCondLst>
                            <p:childTnLst>
                              <p:par>
                                <p:cTn id="9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7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8" fill="hold">
                            <p:stCondLst>
                              <p:cond delay="83200"/>
                            </p:stCondLst>
                            <p:childTnLst>
                              <p:par>
                                <p:cTn id="93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0" dur="39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39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3" fill="hold">
                            <p:stCondLst>
                              <p:cond delay="83600"/>
                            </p:stCondLst>
                            <p:childTnLst>
                              <p:par>
                                <p:cTn id="9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6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7" fill="hold">
                            <p:stCondLst>
                              <p:cond delay="84000"/>
                            </p:stCondLst>
                            <p:childTnLst>
                              <p:par>
                                <p:cTn id="94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9" dur="39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0" dur="39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2" fill="hold">
                            <p:stCondLst>
                              <p:cond delay="84400"/>
                            </p:stCondLst>
                            <p:childTnLst>
                              <p:par>
                                <p:cTn id="9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5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6" fill="hold">
                            <p:stCondLst>
                              <p:cond delay="84800"/>
                            </p:stCondLst>
                            <p:childTnLst>
                              <p:par>
                                <p:cTn id="95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8" dur="39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9" dur="39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1" fill="hold">
                            <p:stCondLst>
                              <p:cond delay="85200"/>
                            </p:stCondLst>
                            <p:childTnLst>
                              <p:par>
                                <p:cTn id="9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4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5" fill="hold">
                            <p:stCondLst>
                              <p:cond delay="85600"/>
                            </p:stCondLst>
                            <p:childTnLst>
                              <p:par>
                                <p:cTn id="9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7" dur="39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8" dur="39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0" fill="hold">
                            <p:stCondLst>
                              <p:cond delay="86000"/>
                            </p:stCondLst>
                            <p:childTnLst>
                              <p:par>
                                <p:cTn id="9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3" dur="4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4" fill="hold">
                            <p:stCondLst>
                              <p:cond delay="86400"/>
                            </p:stCondLst>
                            <p:childTnLst>
                              <p:par>
                                <p:cTn id="97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6" dur="39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39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9" fill="hold">
                            <p:stCondLst>
                              <p:cond delay="86800"/>
                            </p:stCondLst>
                            <p:childTnLst>
                              <p:par>
                                <p:cTn id="9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2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3" fill="hold">
                            <p:stCondLst>
                              <p:cond delay="87200"/>
                            </p:stCondLst>
                            <p:childTnLst>
                              <p:par>
                                <p:cTn id="98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5" dur="39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6" dur="39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8" fill="hold">
                            <p:stCondLst>
                              <p:cond delay="87600"/>
                            </p:stCondLst>
                            <p:childTnLst>
                              <p:par>
                                <p:cTn id="9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1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2" fill="hold">
                            <p:stCondLst>
                              <p:cond delay="88000"/>
                            </p:stCondLst>
                            <p:childTnLst>
                              <p:par>
                                <p:cTn id="99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4" dur="39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5" dur="39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7" fill="hold">
                            <p:stCondLst>
                              <p:cond delay="88400"/>
                            </p:stCondLst>
                            <p:childTnLst>
                              <p:par>
                                <p:cTn id="9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0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1" fill="hold">
                            <p:stCondLst>
                              <p:cond delay="88800"/>
                            </p:stCondLst>
                            <p:childTnLst>
                              <p:par>
                                <p:cTn id="100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3" dur="39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4" dur="39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6" fill="hold">
                            <p:stCondLst>
                              <p:cond delay="89200"/>
                            </p:stCondLst>
                            <p:childTnLst>
                              <p:par>
                                <p:cTn id="10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9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0" fill="hold">
                            <p:stCondLst>
                              <p:cond delay="89600"/>
                            </p:stCondLst>
                            <p:childTnLst>
                              <p:par>
                                <p:cTn id="101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2" dur="39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3" dur="39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5" fill="hold">
                            <p:stCondLst>
                              <p:cond delay="90000"/>
                            </p:stCondLst>
                            <p:childTnLst>
                              <p:par>
                                <p:cTn id="10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8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9" fill="hold">
                            <p:stCondLst>
                              <p:cond delay="90400"/>
                            </p:stCondLst>
                            <p:childTnLst>
                              <p:par>
                                <p:cTn id="102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1" dur="39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2" dur="39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4" fill="hold">
                            <p:stCondLst>
                              <p:cond delay="90800"/>
                            </p:stCondLst>
                            <p:childTnLst>
                              <p:par>
                                <p:cTn id="10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7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8" fill="hold">
                            <p:stCondLst>
                              <p:cond delay="91200"/>
                            </p:stCondLst>
                            <p:childTnLst>
                              <p:par>
                                <p:cTn id="102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0" dur="39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1" dur="39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3" fill="hold">
                            <p:stCondLst>
                              <p:cond delay="91600"/>
                            </p:stCondLst>
                            <p:childTnLst>
                              <p:par>
                                <p:cTn id="10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6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7" fill="hold">
                            <p:stCondLst>
                              <p:cond delay="92000"/>
                            </p:stCondLst>
                            <p:childTnLst>
                              <p:par>
                                <p:cTn id="103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9" dur="39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0" dur="39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2" fill="hold">
                            <p:stCondLst>
                              <p:cond delay="92400"/>
                            </p:stCondLst>
                            <p:childTnLst>
                              <p:par>
                                <p:cTn id="10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5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6" fill="hold">
                            <p:stCondLst>
                              <p:cond delay="92800"/>
                            </p:stCondLst>
                            <p:childTnLst>
                              <p:par>
                                <p:cTn id="104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8" dur="39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9" dur="39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1" fill="hold">
                            <p:stCondLst>
                              <p:cond delay="93200"/>
                            </p:stCondLst>
                            <p:childTnLst>
                              <p:par>
                                <p:cTn id="10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4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5" fill="hold">
                            <p:stCondLst>
                              <p:cond delay="93600"/>
                            </p:stCondLst>
                            <p:childTnLst>
                              <p:par>
                                <p:cTn id="105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7" dur="39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8" dur="39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0" fill="hold">
                            <p:stCondLst>
                              <p:cond delay="94000"/>
                            </p:stCondLst>
                            <p:childTnLst>
                              <p:par>
                                <p:cTn id="10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3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4" fill="hold">
                            <p:stCondLst>
                              <p:cond delay="94400"/>
                            </p:stCondLst>
                            <p:childTnLst>
                              <p:par>
                                <p:cTn id="106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6" dur="39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7" dur="39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9" fill="hold">
                            <p:stCondLst>
                              <p:cond delay="94800"/>
                            </p:stCondLst>
                            <p:childTnLst>
                              <p:par>
                                <p:cTn id="10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2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3" fill="hold">
                            <p:stCondLst>
                              <p:cond delay="95200"/>
                            </p:stCondLst>
                            <p:childTnLst>
                              <p:par>
                                <p:cTn id="107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5" dur="39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6" dur="39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8" fill="hold">
                            <p:stCondLst>
                              <p:cond delay="95600"/>
                            </p:stCondLst>
                            <p:childTnLst>
                              <p:par>
                                <p:cTn id="10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1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2" fill="hold">
                            <p:stCondLst>
                              <p:cond delay="96000"/>
                            </p:stCondLst>
                            <p:childTnLst>
                              <p:par>
                                <p:cTn id="108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4" dur="39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5" dur="39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7" fill="hold">
                            <p:stCondLst>
                              <p:cond delay="96400"/>
                            </p:stCondLst>
                            <p:childTnLst>
                              <p:par>
                                <p:cTn id="10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0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1" fill="hold">
                            <p:stCondLst>
                              <p:cond delay="96800"/>
                            </p:stCondLst>
                            <p:childTnLst>
                              <p:par>
                                <p:cTn id="1092" presetID="23" presetClass="exit" presetSubtype="32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3" dur="39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4" dur="39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6" fill="hold">
                            <p:stCondLst>
                              <p:cond delay="98800"/>
                            </p:stCondLst>
                            <p:childTnLst>
                              <p:par>
                                <p:cTn id="109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8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0" fill="hold">
                            <p:stCondLst>
                              <p:cond delay="99200"/>
                            </p:stCondLst>
                            <p:childTnLst>
                              <p:par>
                                <p:cTn id="11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02" dur="4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4" fill="hold">
                            <p:stCondLst>
                              <p:cond delay="99600"/>
                            </p:stCondLst>
                            <p:childTnLst>
                              <p:par>
                                <p:cTn id="11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06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11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0" dur="4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2" fill="hold">
                            <p:stCondLst>
                              <p:cond delay="100400"/>
                            </p:stCondLst>
                            <p:childTnLst>
                              <p:par>
                                <p:cTn id="11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4" dur="4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6" fill="hold">
                            <p:stCondLst>
                              <p:cond delay="100800"/>
                            </p:stCondLst>
                            <p:childTnLst>
                              <p:par>
                                <p:cTn id="11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18" dur="4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0" fill="hold">
                            <p:stCondLst>
                              <p:cond delay="101200"/>
                            </p:stCondLst>
                            <p:childTnLst>
                              <p:par>
                                <p:cTn id="11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2" dur="4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4" fill="hold">
                            <p:stCondLst>
                              <p:cond delay="101600"/>
                            </p:stCondLst>
                            <p:childTnLst>
                              <p:par>
                                <p:cTn id="11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6" dur="4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8" fill="hold">
                            <p:stCondLst>
                              <p:cond delay="102000"/>
                            </p:stCondLst>
                            <p:childTnLst>
                              <p:par>
                                <p:cTn id="11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0" dur="4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2" fill="hold">
                            <p:stCondLst>
                              <p:cond delay="102400"/>
                            </p:stCondLst>
                            <p:childTnLst>
                              <p:par>
                                <p:cTn id="11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4" dur="4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6" fill="hold">
                            <p:stCondLst>
                              <p:cond delay="102800"/>
                            </p:stCondLst>
                            <p:childTnLst>
                              <p:par>
                                <p:cTn id="11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38" dur="4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0" fill="hold">
                            <p:stCondLst>
                              <p:cond delay="103200"/>
                            </p:stCondLst>
                            <p:childTnLst>
                              <p:par>
                                <p:cTn id="11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42" dur="4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4" fill="hold">
                            <p:stCondLst>
                              <p:cond delay="103600"/>
                            </p:stCondLst>
                            <p:childTnLst>
                              <p:par>
                                <p:cTn id="11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46" dur="4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8" fill="hold">
                            <p:stCondLst>
                              <p:cond delay="104000"/>
                            </p:stCondLst>
                            <p:childTnLst>
                              <p:par>
                                <p:cTn id="11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0" dur="4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2" fill="hold">
                            <p:stCondLst>
                              <p:cond delay="104400"/>
                            </p:stCondLst>
                            <p:childTnLst>
                              <p:par>
                                <p:cTn id="11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4" dur="4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6" fill="hold">
                            <p:stCondLst>
                              <p:cond delay="104800"/>
                            </p:stCondLst>
                            <p:childTnLst>
                              <p:par>
                                <p:cTn id="11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8" dur="4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0" fill="hold">
                            <p:stCondLst>
                              <p:cond delay="105200"/>
                            </p:stCondLst>
                            <p:childTnLst>
                              <p:par>
                                <p:cTn id="11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62" dur="4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4" fill="hold">
                            <p:stCondLst>
                              <p:cond delay="105600"/>
                            </p:stCondLst>
                            <p:childTnLst>
                              <p:par>
                                <p:cTn id="11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66" dur="4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8" fill="hold">
                            <p:stCondLst>
                              <p:cond delay="106000"/>
                            </p:stCondLst>
                            <p:childTnLst>
                              <p:par>
                                <p:cTn id="11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0" dur="4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2" fill="hold">
                            <p:stCondLst>
                              <p:cond delay="106400"/>
                            </p:stCondLst>
                            <p:childTnLst>
                              <p:par>
                                <p:cTn id="11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4" dur="4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6" fill="hold">
                            <p:stCondLst>
                              <p:cond delay="106800"/>
                            </p:stCondLst>
                            <p:childTnLst>
                              <p:par>
                                <p:cTn id="11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8" dur="4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0" fill="hold">
                            <p:stCondLst>
                              <p:cond delay="107200"/>
                            </p:stCondLst>
                            <p:childTnLst>
                              <p:par>
                                <p:cTn id="11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2" dur="4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4" fill="hold">
                            <p:stCondLst>
                              <p:cond delay="107600"/>
                            </p:stCondLst>
                            <p:childTnLst>
                              <p:par>
                                <p:cTn id="11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6" dur="4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11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0" dur="4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2" fill="hold">
                            <p:stCondLst>
                              <p:cond delay="108400"/>
                            </p:stCondLst>
                            <p:childTnLst>
                              <p:par>
                                <p:cTn id="11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4" dur="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6" fill="hold">
                            <p:stCondLst>
                              <p:cond delay="108800"/>
                            </p:stCondLst>
                            <p:childTnLst>
                              <p:par>
                                <p:cTn id="11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98" dur="4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0" fill="hold">
                            <p:stCondLst>
                              <p:cond delay="109200"/>
                            </p:stCondLst>
                            <p:childTnLst>
                              <p:par>
                                <p:cTn id="12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02" dur="4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4" fill="hold">
                            <p:stCondLst>
                              <p:cond delay="109600"/>
                            </p:stCondLst>
                            <p:childTnLst>
                              <p:par>
                                <p:cTn id="12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06" dur="4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12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0" dur="4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2" fill="hold">
                            <p:stCondLst>
                              <p:cond delay="110400"/>
                            </p:stCondLst>
                            <p:childTnLst>
                              <p:par>
                                <p:cTn id="12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4" dur="4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6" fill="hold">
                            <p:stCondLst>
                              <p:cond delay="110800"/>
                            </p:stCondLst>
                            <p:childTnLst>
                              <p:par>
                                <p:cTn id="12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8" dur="4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0" fill="hold">
                            <p:stCondLst>
                              <p:cond delay="111200"/>
                            </p:stCondLst>
                            <p:childTnLst>
                              <p:par>
                                <p:cTn id="12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22" dur="4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4" fill="hold">
                            <p:stCondLst>
                              <p:cond delay="111600"/>
                            </p:stCondLst>
                            <p:childTnLst>
                              <p:par>
                                <p:cTn id="12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26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8" fill="hold">
                            <p:stCondLst>
                              <p:cond delay="112000"/>
                            </p:stCondLst>
                            <p:childTnLst>
                              <p:par>
                                <p:cTn id="12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0" dur="4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2" fill="hold">
                            <p:stCondLst>
                              <p:cond delay="112400"/>
                            </p:stCondLst>
                            <p:childTnLst>
                              <p:par>
                                <p:cTn id="12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4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6" fill="hold">
                            <p:stCondLst>
                              <p:cond delay="112800"/>
                            </p:stCondLst>
                            <p:childTnLst>
                              <p:par>
                                <p:cTn id="12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38" dur="4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0" fill="hold">
                            <p:stCondLst>
                              <p:cond delay="113200"/>
                            </p:stCondLst>
                            <p:childTnLst>
                              <p:par>
                                <p:cTn id="12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42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4" fill="hold">
                            <p:stCondLst>
                              <p:cond delay="113600"/>
                            </p:stCondLst>
                            <p:childTnLst>
                              <p:par>
                                <p:cTn id="12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46" dur="4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8" fill="hold">
                            <p:stCondLst>
                              <p:cond delay="114000"/>
                            </p:stCondLst>
                            <p:childTnLst>
                              <p:par>
                                <p:cTn id="12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0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2" fill="hold">
                            <p:stCondLst>
                              <p:cond delay="114400"/>
                            </p:stCondLst>
                            <p:childTnLst>
                              <p:par>
                                <p:cTn id="12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4" dur="4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6" fill="hold">
                            <p:stCondLst>
                              <p:cond delay="114800"/>
                            </p:stCondLst>
                            <p:childTnLst>
                              <p:par>
                                <p:cTn id="12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8" dur="4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0" fill="hold">
                            <p:stCondLst>
                              <p:cond delay="115200"/>
                            </p:stCondLst>
                            <p:childTnLst>
                              <p:par>
                                <p:cTn id="12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62" dur="4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4" fill="hold">
                            <p:stCondLst>
                              <p:cond delay="115600"/>
                            </p:stCondLst>
                            <p:childTnLst>
                              <p:par>
                                <p:cTn id="12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66" dur="4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8" fill="hold">
                            <p:stCondLst>
                              <p:cond delay="116000"/>
                            </p:stCondLst>
                            <p:childTnLst>
                              <p:par>
                                <p:cTn id="12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0" dur="4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2" fill="hold">
                            <p:stCondLst>
                              <p:cond delay="116400"/>
                            </p:stCondLst>
                            <p:childTnLst>
                              <p:par>
                                <p:cTn id="12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4" dur="4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6" fill="hold">
                            <p:stCondLst>
                              <p:cond delay="116800"/>
                            </p:stCondLst>
                            <p:childTnLst>
                              <p:par>
                                <p:cTn id="12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8" dur="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0" fill="hold">
                            <p:stCondLst>
                              <p:cond delay="117200"/>
                            </p:stCondLst>
                            <p:childTnLst>
                              <p:par>
                                <p:cTn id="12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2" dur="4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4" fill="hold">
                            <p:stCondLst>
                              <p:cond delay="117600"/>
                            </p:stCondLst>
                            <p:childTnLst>
                              <p:par>
                                <p:cTn id="12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6" dur="4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2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0" dur="4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2" fill="hold">
                            <p:stCondLst>
                              <p:cond delay="118400"/>
                            </p:stCondLst>
                            <p:childTnLst>
                              <p:par>
                                <p:cTn id="12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4" dur="4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6" fill="hold">
                            <p:stCondLst>
                              <p:cond delay="118800"/>
                            </p:stCondLst>
                            <p:childTnLst>
                              <p:par>
                                <p:cTn id="12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98" dur="4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0" fill="hold">
                            <p:stCondLst>
                              <p:cond delay="119200"/>
                            </p:stCondLst>
                            <p:childTnLst>
                              <p:par>
                                <p:cTn id="13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2" dur="4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4" fill="hold">
                            <p:stCondLst>
                              <p:cond delay="119600"/>
                            </p:stCondLst>
                            <p:childTnLst>
                              <p:par>
                                <p:cTn id="13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6" dur="4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3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0" dur="4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2" fill="hold">
                            <p:stCondLst>
                              <p:cond delay="120400"/>
                            </p:stCondLst>
                            <p:childTnLst>
                              <p:par>
                                <p:cTn id="13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4" dur="4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6" fill="hold">
                            <p:stCondLst>
                              <p:cond delay="120800"/>
                            </p:stCondLst>
                            <p:childTnLst>
                              <p:par>
                                <p:cTn id="13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18" dur="4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0" fill="hold">
                            <p:stCondLst>
                              <p:cond delay="121200"/>
                            </p:stCondLst>
                            <p:childTnLst>
                              <p:par>
                                <p:cTn id="13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22" dur="4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4" fill="hold">
                            <p:stCondLst>
                              <p:cond delay="121600"/>
                            </p:stCondLst>
                            <p:childTnLst>
                              <p:par>
                                <p:cTn id="13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26" dur="4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8" fill="hold">
                            <p:stCondLst>
                              <p:cond delay="122000"/>
                            </p:stCondLst>
                            <p:childTnLst>
                              <p:par>
                                <p:cTn id="13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0" dur="4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2" fill="hold">
                            <p:stCondLst>
                              <p:cond delay="122400"/>
                            </p:stCondLst>
                            <p:childTnLst>
                              <p:par>
                                <p:cTn id="13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4" dur="4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6" fill="hold">
                            <p:stCondLst>
                              <p:cond delay="122800"/>
                            </p:stCondLst>
                            <p:childTnLst>
                              <p:par>
                                <p:cTn id="13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8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0" fill="hold">
                            <p:stCondLst>
                              <p:cond delay="123200"/>
                            </p:stCondLst>
                            <p:childTnLst>
                              <p:par>
                                <p:cTn id="13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42" dur="4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4" fill="hold">
                            <p:stCondLst>
                              <p:cond delay="123600"/>
                            </p:stCondLst>
                            <p:childTnLst>
                              <p:par>
                                <p:cTn id="13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6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8" fill="hold">
                            <p:stCondLst>
                              <p:cond delay="124000"/>
                            </p:stCondLst>
                            <p:childTnLst>
                              <p:par>
                                <p:cTn id="13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0" dur="4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2" fill="hold">
                            <p:stCondLst>
                              <p:cond delay="124400"/>
                            </p:stCondLst>
                            <p:childTnLst>
                              <p:par>
                                <p:cTn id="13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4" dur="4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6" fill="hold">
                            <p:stCondLst>
                              <p:cond delay="124800"/>
                            </p:stCondLst>
                            <p:childTnLst>
                              <p:par>
                                <p:cTn id="13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8" dur="4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0" fill="hold">
                            <p:stCondLst>
                              <p:cond delay="125200"/>
                            </p:stCondLst>
                            <p:childTnLst>
                              <p:par>
                                <p:cTn id="13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2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4" fill="hold">
                            <p:stCondLst>
                              <p:cond delay="125600"/>
                            </p:stCondLst>
                            <p:childTnLst>
                              <p:par>
                                <p:cTn id="13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6" dur="4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8" fill="hold">
                            <p:stCondLst>
                              <p:cond delay="126000"/>
                            </p:stCondLst>
                            <p:childTnLst>
                              <p:par>
                                <p:cTn id="13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0" dur="4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2" fill="hold">
                            <p:stCondLst>
                              <p:cond delay="126400"/>
                            </p:stCondLst>
                            <p:childTnLst>
                              <p:par>
                                <p:cTn id="13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4" dur="4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6" fill="hold">
                            <p:stCondLst>
                              <p:cond delay="126800"/>
                            </p:stCondLst>
                            <p:childTnLst>
                              <p:par>
                                <p:cTn id="13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8" dur="4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0" fill="hold">
                            <p:stCondLst>
                              <p:cond delay="127200"/>
                            </p:stCondLst>
                            <p:childTnLst>
                              <p:par>
                                <p:cTn id="13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2" dur="4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4" fill="hold">
                            <p:stCondLst>
                              <p:cond delay="127600"/>
                            </p:stCondLst>
                            <p:childTnLst>
                              <p:par>
                                <p:cTn id="13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6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13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0" dur="4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2" fill="hold">
                            <p:stCondLst>
                              <p:cond delay="128400"/>
                            </p:stCondLst>
                            <p:childTnLst>
                              <p:par>
                                <p:cTn id="13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4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6" fill="hold">
                            <p:stCondLst>
                              <p:cond delay="128800"/>
                            </p:stCondLst>
                            <p:childTnLst>
                              <p:par>
                                <p:cTn id="13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8" dur="4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0" fill="hold">
                            <p:stCondLst>
                              <p:cond delay="129200"/>
                            </p:stCondLst>
                            <p:childTnLst>
                              <p:par>
                                <p:cTn id="14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2" dur="4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4" fill="hold">
                            <p:stCondLst>
                              <p:cond delay="129600"/>
                            </p:stCondLst>
                            <p:childTnLst>
                              <p:par>
                                <p:cTn id="14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6" dur="4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8" fill="hold">
                            <p:stCondLst>
                              <p:cond delay="130000"/>
                            </p:stCondLst>
                            <p:childTnLst>
                              <p:par>
                                <p:cTn id="14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0" dur="4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2" fill="hold">
                            <p:stCondLst>
                              <p:cond delay="130400"/>
                            </p:stCondLst>
                            <p:childTnLst>
                              <p:par>
                                <p:cTn id="14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4" dur="4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6" fill="hold">
                            <p:stCondLst>
                              <p:cond delay="130800"/>
                            </p:stCondLst>
                            <p:childTnLst>
                              <p:par>
                                <p:cTn id="14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8" dur="4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0" fill="hold">
                            <p:stCondLst>
                              <p:cond delay="131200"/>
                            </p:stCondLst>
                            <p:childTnLst>
                              <p:par>
                                <p:cTn id="14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2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4" fill="hold">
                            <p:stCondLst>
                              <p:cond delay="131600"/>
                            </p:stCondLst>
                            <p:childTnLst>
                              <p:par>
                                <p:cTn id="14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6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8" fill="hold">
                            <p:stCondLst>
                              <p:cond delay="132000"/>
                            </p:stCondLst>
                            <p:childTnLst>
                              <p:par>
                                <p:cTn id="14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0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2" fill="hold">
                            <p:stCondLst>
                              <p:cond delay="132400"/>
                            </p:stCondLst>
                            <p:childTnLst>
                              <p:par>
                                <p:cTn id="14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4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6" fill="hold">
                            <p:stCondLst>
                              <p:cond delay="132800"/>
                            </p:stCondLst>
                            <p:childTnLst>
                              <p:par>
                                <p:cTn id="14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8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0" fill="hold">
                            <p:stCondLst>
                              <p:cond delay="133200"/>
                            </p:stCondLst>
                            <p:childTnLst>
                              <p:par>
                                <p:cTn id="14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2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4" fill="hold">
                            <p:stCondLst>
                              <p:cond delay="133600"/>
                            </p:stCondLst>
                            <p:childTnLst>
                              <p:par>
                                <p:cTn id="14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6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8" fill="hold">
                            <p:stCondLst>
                              <p:cond delay="134000"/>
                            </p:stCondLst>
                            <p:childTnLst>
                              <p:par>
                                <p:cTn id="14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0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2" fill="hold">
                            <p:stCondLst>
                              <p:cond delay="134400"/>
                            </p:stCondLst>
                            <p:childTnLst>
                              <p:par>
                                <p:cTn id="14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4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6" fill="hold">
                            <p:stCondLst>
                              <p:cond delay="134800"/>
                            </p:stCondLst>
                            <p:childTnLst>
                              <p:par>
                                <p:cTn id="14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8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0" fill="hold">
                            <p:stCondLst>
                              <p:cond delay="135200"/>
                            </p:stCondLst>
                            <p:childTnLst>
                              <p:par>
                                <p:cTn id="14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2" dur="4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4" fill="hold">
                            <p:stCondLst>
                              <p:cond delay="135600"/>
                            </p:stCondLst>
                            <p:childTnLst>
                              <p:par>
                                <p:cTn id="14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6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8" fill="hold">
                            <p:stCondLst>
                              <p:cond delay="136000"/>
                            </p:stCondLst>
                            <p:childTnLst>
                              <p:par>
                                <p:cTn id="14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0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2" fill="hold">
                            <p:stCondLst>
                              <p:cond delay="136400"/>
                            </p:stCondLst>
                            <p:childTnLst>
                              <p:par>
                                <p:cTn id="14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4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6" fill="hold">
                            <p:stCondLst>
                              <p:cond delay="136800"/>
                            </p:stCondLst>
                            <p:childTnLst>
                              <p:par>
                                <p:cTn id="14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8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0" fill="hold">
                            <p:stCondLst>
                              <p:cond delay="137200"/>
                            </p:stCondLst>
                            <p:childTnLst>
                              <p:par>
                                <p:cTn id="14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2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4" fill="hold">
                            <p:stCondLst>
                              <p:cond delay="137600"/>
                            </p:stCondLst>
                            <p:childTnLst>
                              <p:par>
                                <p:cTn id="14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6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14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0" dur="4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2" fill="hold">
                            <p:stCondLst>
                              <p:cond delay="138400"/>
                            </p:stCondLst>
                            <p:childTnLst>
                              <p:par>
                                <p:cTn id="14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4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6" fill="hold">
                            <p:stCondLst>
                              <p:cond delay="138800"/>
                            </p:stCondLst>
                            <p:childTnLst>
                              <p:par>
                                <p:cTn id="14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8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0" fill="hold">
                            <p:stCondLst>
                              <p:cond delay="139200"/>
                            </p:stCondLst>
                            <p:childTnLst>
                              <p:par>
                                <p:cTn id="15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2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4" fill="hold">
                            <p:stCondLst>
                              <p:cond delay="139600"/>
                            </p:stCondLst>
                            <p:childTnLst>
                              <p:par>
                                <p:cTn id="15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6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8" fill="hold">
                            <p:stCondLst>
                              <p:cond delay="140000"/>
                            </p:stCondLst>
                            <p:childTnLst>
                              <p:par>
                                <p:cTn id="15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0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2" fill="hold">
                            <p:stCondLst>
                              <p:cond delay="140400"/>
                            </p:stCondLst>
                            <p:childTnLst>
                              <p:par>
                                <p:cTn id="15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4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6" fill="hold">
                            <p:stCondLst>
                              <p:cond delay="140800"/>
                            </p:stCondLst>
                            <p:childTnLst>
                              <p:par>
                                <p:cTn id="15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8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0" fill="hold">
                            <p:stCondLst>
                              <p:cond delay="141200"/>
                            </p:stCondLst>
                            <p:childTnLst>
                              <p:par>
                                <p:cTn id="15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2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4" fill="hold">
                            <p:stCondLst>
                              <p:cond delay="141600"/>
                            </p:stCondLst>
                            <p:childTnLst>
                              <p:par>
                                <p:cTn id="15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6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8" fill="hold">
                            <p:stCondLst>
                              <p:cond delay="142000"/>
                            </p:stCondLst>
                            <p:childTnLst>
                              <p:par>
                                <p:cTn id="15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0" dur="4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2" fill="hold">
                            <p:stCondLst>
                              <p:cond delay="142400"/>
                            </p:stCondLst>
                            <p:childTnLst>
                              <p:par>
                                <p:cTn id="15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4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6" fill="hold">
                            <p:stCondLst>
                              <p:cond delay="142800"/>
                            </p:stCondLst>
                            <p:childTnLst>
                              <p:par>
                                <p:cTn id="15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8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0" fill="hold">
                            <p:stCondLst>
                              <p:cond delay="143200"/>
                            </p:stCondLst>
                            <p:childTnLst>
                              <p:par>
                                <p:cTn id="15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2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>
                            <p:stCondLst>
                              <p:cond delay="143600"/>
                            </p:stCondLst>
                            <p:childTnLst>
                              <p:par>
                                <p:cTn id="15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6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8" fill="hold">
                            <p:stCondLst>
                              <p:cond delay="144000"/>
                            </p:stCondLst>
                            <p:childTnLst>
                              <p:par>
                                <p:cTn id="15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0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2" fill="hold">
                            <p:stCondLst>
                              <p:cond delay="144400"/>
                            </p:stCondLst>
                            <p:childTnLst>
                              <p:par>
                                <p:cTn id="15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4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6" fill="hold">
                            <p:stCondLst>
                              <p:cond delay="144800"/>
                            </p:stCondLst>
                            <p:childTnLst>
                              <p:par>
                                <p:cTn id="15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8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0" fill="hold">
                            <p:stCondLst>
                              <p:cond delay="145200"/>
                            </p:stCondLst>
                            <p:childTnLst>
                              <p:par>
                                <p:cTn id="15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2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4" fill="hold">
                            <p:stCondLst>
                              <p:cond delay="145600"/>
                            </p:stCondLst>
                            <p:childTnLst>
                              <p:par>
                                <p:cTn id="15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6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8" fill="hold">
                            <p:stCondLst>
                              <p:cond delay="146000"/>
                            </p:stCondLst>
                            <p:childTnLst>
                              <p:par>
                                <p:cTn id="15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0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2" fill="hold">
                            <p:stCondLst>
                              <p:cond delay="146400"/>
                            </p:stCondLst>
                            <p:childTnLst>
                              <p:par>
                                <p:cTn id="15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4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6" fill="hold">
                            <p:stCondLst>
                              <p:cond delay="146800"/>
                            </p:stCondLst>
                            <p:childTnLst>
                              <p:par>
                                <p:cTn id="15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8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0" fill="hold">
                            <p:stCondLst>
                              <p:cond delay="147200"/>
                            </p:stCondLst>
                            <p:childTnLst>
                              <p:par>
                                <p:cTn id="1581" presetID="10" presetClass="exit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2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728" y="5395766"/>
            <a:ext cx="9161728" cy="1464689"/>
          </a:xfrm>
          <a:prstGeom prst="rect">
            <a:avLst/>
          </a:prstGeom>
        </p:spPr>
      </p:pic>
      <p:pic>
        <p:nvPicPr>
          <p:cNvPr id="3" name="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727" y="4585118"/>
            <a:ext cx="3205962" cy="2272882"/>
          </a:xfrm>
          <a:prstGeom prst="rect">
            <a:avLst/>
          </a:prstGeom>
        </p:spPr>
      </p:pic>
      <p:pic>
        <p:nvPicPr>
          <p:cNvPr id="5" name="55">
            <a:extLst>
              <a:ext uri="{FF2B5EF4-FFF2-40B4-BE49-F238E27FC236}">
                <a16:creationId xmlns:a16="http://schemas.microsoft.com/office/drawing/2014/main" xmlns="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14411" y="138248"/>
            <a:ext cx="9284677" cy="3684256"/>
          </a:xfrm>
          <a:prstGeom prst="rect">
            <a:avLst/>
          </a:prstGeom>
        </p:spPr>
      </p:pic>
      <p:pic>
        <p:nvPicPr>
          <p:cNvPr id="19" name="69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8671" y="-443942"/>
            <a:ext cx="4465329" cy="2328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F90713A-6815-4BD0-86DE-AFB7213DCC70}"/>
              </a:ext>
            </a:extLst>
          </p:cNvPr>
          <p:cNvSpPr/>
          <p:nvPr/>
        </p:nvSpPr>
        <p:spPr>
          <a:xfrm>
            <a:off x="81332" y="1884735"/>
            <a:ext cx="814997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i="1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+mn-lt"/>
              </a:rPr>
              <a:t>TRÒ CHƠI TIẾP SỨC</a:t>
            </a:r>
          </a:p>
        </p:txBody>
      </p:sp>
      <p:sp>
        <p:nvSpPr>
          <p:cNvPr id="4" name="Flowchart: Punched Tape 3"/>
          <p:cNvSpPr/>
          <p:nvPr/>
        </p:nvSpPr>
        <p:spPr>
          <a:xfrm>
            <a:off x="769620" y="967740"/>
            <a:ext cx="1965960" cy="9753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/>
              <a:t>BÀI 2:</a:t>
            </a: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xmlns="" id="{122D900A-61F2-488B-8586-02E68197CB13}"/>
              </a:ext>
            </a:extLst>
          </p:cNvPr>
          <p:cNvGrpSpPr/>
          <p:nvPr/>
        </p:nvGrpSpPr>
        <p:grpSpPr>
          <a:xfrm>
            <a:off x="3385690" y="3822504"/>
            <a:ext cx="1690773" cy="2063812"/>
            <a:chOff x="6422747" y="4048573"/>
            <a:chExt cx="1690773" cy="2063812"/>
          </a:xfrm>
        </p:grpSpPr>
        <p:pic>
          <p:nvPicPr>
            <p:cNvPr id="145" name="Google Shape;267;p20">
              <a:extLst>
                <a:ext uri="{FF2B5EF4-FFF2-40B4-BE49-F238E27FC236}">
                  <a16:creationId xmlns:a16="http://schemas.microsoft.com/office/drawing/2014/main" xmlns="" id="{CBFAF47A-DD8A-4DB6-ADE8-3710B437CAFB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2747" y="4048573"/>
              <a:ext cx="1690773" cy="2063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6" name="Oval 145">
              <a:extLst>
                <a:ext uri="{FF2B5EF4-FFF2-40B4-BE49-F238E27FC236}">
                  <a16:creationId xmlns:a16="http://schemas.microsoft.com/office/drawing/2014/main" xmlns="" id="{AA7E0DAC-067E-4FD5-B8CC-9952FC537177}"/>
                </a:ext>
              </a:extLst>
            </p:cNvPr>
            <p:cNvSpPr/>
            <p:nvPr/>
          </p:nvSpPr>
          <p:spPr>
            <a:xfrm>
              <a:off x="6655323" y="4493063"/>
              <a:ext cx="1195418" cy="122495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7" name="Google Shape;268;p20">
            <a:extLst>
              <a:ext uri="{FF2B5EF4-FFF2-40B4-BE49-F238E27FC236}">
                <a16:creationId xmlns:a16="http://schemas.microsoft.com/office/drawing/2014/main" xmlns="" id="{491012BC-9811-4E07-9236-AA12C39275A4}"/>
              </a:ext>
            </a:extLst>
          </p:cNvPr>
          <p:cNvSpPr/>
          <p:nvPr/>
        </p:nvSpPr>
        <p:spPr>
          <a:xfrm>
            <a:off x="3671476" y="4565062"/>
            <a:ext cx="1119203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48" name="Google Shape;269;p20">
            <a:extLst>
              <a:ext uri="{FF2B5EF4-FFF2-40B4-BE49-F238E27FC236}">
                <a16:creationId xmlns:a16="http://schemas.microsoft.com/office/drawing/2014/main" xmlns="" id="{C8A224FF-BED2-4AF4-ABE0-AB2C9A919D55}"/>
              </a:ext>
            </a:extLst>
          </p:cNvPr>
          <p:cNvSpPr/>
          <p:nvPr/>
        </p:nvSpPr>
        <p:spPr>
          <a:xfrm>
            <a:off x="3677587" y="4565062"/>
            <a:ext cx="1106980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9" name="Google Shape;270;p20">
            <a:extLst>
              <a:ext uri="{FF2B5EF4-FFF2-40B4-BE49-F238E27FC236}">
                <a16:creationId xmlns:a16="http://schemas.microsoft.com/office/drawing/2014/main" xmlns="" id="{AB9AF25A-18A0-4E2E-89FC-64BF3DC2D777}"/>
              </a:ext>
            </a:extLst>
          </p:cNvPr>
          <p:cNvSpPr/>
          <p:nvPr/>
        </p:nvSpPr>
        <p:spPr>
          <a:xfrm>
            <a:off x="3683567" y="4565062"/>
            <a:ext cx="109502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0" name="Google Shape;271;p20">
            <a:extLst>
              <a:ext uri="{FF2B5EF4-FFF2-40B4-BE49-F238E27FC236}">
                <a16:creationId xmlns:a16="http://schemas.microsoft.com/office/drawing/2014/main" xmlns="" id="{168866D8-4851-4657-9365-5F30B9FE2F2B}"/>
              </a:ext>
            </a:extLst>
          </p:cNvPr>
          <p:cNvSpPr/>
          <p:nvPr/>
        </p:nvSpPr>
        <p:spPr>
          <a:xfrm>
            <a:off x="3683698" y="4565062"/>
            <a:ext cx="1094758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1" name="Google Shape;272;p20">
            <a:extLst>
              <a:ext uri="{FF2B5EF4-FFF2-40B4-BE49-F238E27FC236}">
                <a16:creationId xmlns:a16="http://schemas.microsoft.com/office/drawing/2014/main" xmlns="" id="{46A0353F-ED35-478E-90B4-F138A7462396}"/>
              </a:ext>
            </a:extLst>
          </p:cNvPr>
          <p:cNvSpPr/>
          <p:nvPr/>
        </p:nvSpPr>
        <p:spPr>
          <a:xfrm>
            <a:off x="3683567" y="4565062"/>
            <a:ext cx="1095021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2" name="Google Shape;273;p20">
            <a:extLst>
              <a:ext uri="{FF2B5EF4-FFF2-40B4-BE49-F238E27FC236}">
                <a16:creationId xmlns:a16="http://schemas.microsoft.com/office/drawing/2014/main" xmlns="" id="{70F5F27C-2944-4117-8F42-408A318A2D35}"/>
              </a:ext>
            </a:extLst>
          </p:cNvPr>
          <p:cNvSpPr/>
          <p:nvPr/>
        </p:nvSpPr>
        <p:spPr>
          <a:xfrm>
            <a:off x="3707880" y="4565062"/>
            <a:ext cx="1046394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3" name="Google Shape;274;p20">
            <a:extLst>
              <a:ext uri="{FF2B5EF4-FFF2-40B4-BE49-F238E27FC236}">
                <a16:creationId xmlns:a16="http://schemas.microsoft.com/office/drawing/2014/main" xmlns="" id="{DD4E3A3E-3D80-4315-A680-C86D111DC86E}"/>
              </a:ext>
            </a:extLst>
          </p:cNvPr>
          <p:cNvSpPr/>
          <p:nvPr/>
        </p:nvSpPr>
        <p:spPr>
          <a:xfrm>
            <a:off x="3732194" y="456506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54" name="Google Shape;275;p20">
            <a:extLst>
              <a:ext uri="{FF2B5EF4-FFF2-40B4-BE49-F238E27FC236}">
                <a16:creationId xmlns:a16="http://schemas.microsoft.com/office/drawing/2014/main" xmlns="" id="{10999E4D-F1FF-4268-9DD1-99383F4820E0}"/>
              </a:ext>
            </a:extLst>
          </p:cNvPr>
          <p:cNvSpPr/>
          <p:nvPr/>
        </p:nvSpPr>
        <p:spPr>
          <a:xfrm>
            <a:off x="3732194" y="456506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55" name="Google Shape;276;p20">
            <a:extLst>
              <a:ext uri="{FF2B5EF4-FFF2-40B4-BE49-F238E27FC236}">
                <a16:creationId xmlns:a16="http://schemas.microsoft.com/office/drawing/2014/main" xmlns="" id="{B6EB0F8B-0D1C-46FD-823A-88BD9AFD328E}"/>
              </a:ext>
            </a:extLst>
          </p:cNvPr>
          <p:cNvSpPr/>
          <p:nvPr/>
        </p:nvSpPr>
        <p:spPr>
          <a:xfrm>
            <a:off x="3729037" y="4565062"/>
            <a:ext cx="1004081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56" name="Google Shape;277;p20">
            <a:extLst>
              <a:ext uri="{FF2B5EF4-FFF2-40B4-BE49-F238E27FC236}">
                <a16:creationId xmlns:a16="http://schemas.microsoft.com/office/drawing/2014/main" xmlns="" id="{B8DF8B2F-80DD-4172-8778-8BAF483F7E98}"/>
              </a:ext>
            </a:extLst>
          </p:cNvPr>
          <p:cNvSpPr/>
          <p:nvPr/>
        </p:nvSpPr>
        <p:spPr>
          <a:xfrm>
            <a:off x="3732194" y="4565062"/>
            <a:ext cx="997767" cy="61679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00.0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57" name="Google Shape;278;p20">
            <a:extLst>
              <a:ext uri="{FF2B5EF4-FFF2-40B4-BE49-F238E27FC236}">
                <a16:creationId xmlns:a16="http://schemas.microsoft.com/office/drawing/2014/main" xmlns="" id="{4506CAB6-8ABC-4D06-9031-35C26147B2C4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58" name="Google Shape;278;p20">
            <a:extLst>
              <a:ext uri="{FF2B5EF4-FFF2-40B4-BE49-F238E27FC236}">
                <a16:creationId xmlns:a16="http://schemas.microsoft.com/office/drawing/2014/main" xmlns="" id="{2A86CE2F-EE25-473A-B938-3EB93FA2BFB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Google Shape;278;p20">
            <a:extLst>
              <a:ext uri="{FF2B5EF4-FFF2-40B4-BE49-F238E27FC236}">
                <a16:creationId xmlns:a16="http://schemas.microsoft.com/office/drawing/2014/main" xmlns="" id="{2389671D-5F7E-4C71-AE77-C5617EEB35BA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Google Shape;278;p20">
            <a:extLst>
              <a:ext uri="{FF2B5EF4-FFF2-40B4-BE49-F238E27FC236}">
                <a16:creationId xmlns:a16="http://schemas.microsoft.com/office/drawing/2014/main" xmlns="" id="{A78C5CFE-8B08-4E9D-9524-3AD617A16FF7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Google Shape;278;p20">
            <a:extLst>
              <a:ext uri="{FF2B5EF4-FFF2-40B4-BE49-F238E27FC236}">
                <a16:creationId xmlns:a16="http://schemas.microsoft.com/office/drawing/2014/main" xmlns="" id="{2D0E8DFE-E0EB-4C11-B6FB-A5AD66DCE3C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Google Shape;278;p20">
            <a:extLst>
              <a:ext uri="{FF2B5EF4-FFF2-40B4-BE49-F238E27FC236}">
                <a16:creationId xmlns:a16="http://schemas.microsoft.com/office/drawing/2014/main" xmlns="" id="{510AE61F-14C0-456F-8111-6613F43B39D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Google Shape;278;p20">
            <a:extLst>
              <a:ext uri="{FF2B5EF4-FFF2-40B4-BE49-F238E27FC236}">
                <a16:creationId xmlns:a16="http://schemas.microsoft.com/office/drawing/2014/main" xmlns="" id="{18285CC6-AC01-4C61-8393-F3AFC35A6EB5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Google Shape;278;p20">
            <a:extLst>
              <a:ext uri="{FF2B5EF4-FFF2-40B4-BE49-F238E27FC236}">
                <a16:creationId xmlns:a16="http://schemas.microsoft.com/office/drawing/2014/main" xmlns="" id="{00FA5EAD-15E0-4231-B814-9A0758777E2D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Google Shape;278;p20">
            <a:extLst>
              <a:ext uri="{FF2B5EF4-FFF2-40B4-BE49-F238E27FC236}">
                <a16:creationId xmlns:a16="http://schemas.microsoft.com/office/drawing/2014/main" xmlns="" id="{F37C1DE3-0F1D-436F-829D-2967FCC723AD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Google Shape;278;p20">
            <a:extLst>
              <a:ext uri="{FF2B5EF4-FFF2-40B4-BE49-F238E27FC236}">
                <a16:creationId xmlns:a16="http://schemas.microsoft.com/office/drawing/2014/main" xmlns="" id="{AE693B00-7452-4C3C-B9C9-B71143A7F26D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</a:t>
            </a:r>
            <a:r>
              <a:rPr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Google Shape;278;p20">
            <a:extLst>
              <a:ext uri="{FF2B5EF4-FFF2-40B4-BE49-F238E27FC236}">
                <a16:creationId xmlns:a16="http://schemas.microsoft.com/office/drawing/2014/main" xmlns="" id="{DD2D5921-D45C-49D7-B5D2-6E9C8C2D6097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Google Shape;278;p20">
            <a:extLst>
              <a:ext uri="{FF2B5EF4-FFF2-40B4-BE49-F238E27FC236}">
                <a16:creationId xmlns:a16="http://schemas.microsoft.com/office/drawing/2014/main" xmlns="" id="{D6AE9B45-D230-410F-8658-6804CDBCCA67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Google Shape;278;p20">
            <a:extLst>
              <a:ext uri="{FF2B5EF4-FFF2-40B4-BE49-F238E27FC236}">
                <a16:creationId xmlns:a16="http://schemas.microsoft.com/office/drawing/2014/main" xmlns="" id="{F5D50ACB-3AB3-404D-9F14-2EAAB9F4DEC5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Google Shape;278;p20">
            <a:extLst>
              <a:ext uri="{FF2B5EF4-FFF2-40B4-BE49-F238E27FC236}">
                <a16:creationId xmlns:a16="http://schemas.microsoft.com/office/drawing/2014/main" xmlns="" id="{D797E62A-C4CA-4117-802C-647F94C0E915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Google Shape;278;p20">
            <a:extLst>
              <a:ext uri="{FF2B5EF4-FFF2-40B4-BE49-F238E27FC236}">
                <a16:creationId xmlns:a16="http://schemas.microsoft.com/office/drawing/2014/main" xmlns="" id="{8647611F-6620-437E-9D72-1C2CA1505CD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Google Shape;278;p20">
            <a:extLst>
              <a:ext uri="{FF2B5EF4-FFF2-40B4-BE49-F238E27FC236}">
                <a16:creationId xmlns:a16="http://schemas.microsoft.com/office/drawing/2014/main" xmlns="" id="{6CB73013-F9D8-4892-B25B-69859E09DFCF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3" name="Google Shape;278;p20">
            <a:extLst>
              <a:ext uri="{FF2B5EF4-FFF2-40B4-BE49-F238E27FC236}">
                <a16:creationId xmlns:a16="http://schemas.microsoft.com/office/drawing/2014/main" xmlns="" id="{019F7EC8-A0ED-421B-80B8-EC3D5C73823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278;p20">
            <a:extLst>
              <a:ext uri="{FF2B5EF4-FFF2-40B4-BE49-F238E27FC236}">
                <a16:creationId xmlns:a16="http://schemas.microsoft.com/office/drawing/2014/main" xmlns="" id="{D7C2DC8F-B677-4B5D-B7FE-2603202392D1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Google Shape;278;p20">
            <a:extLst>
              <a:ext uri="{FF2B5EF4-FFF2-40B4-BE49-F238E27FC236}">
                <a16:creationId xmlns:a16="http://schemas.microsoft.com/office/drawing/2014/main" xmlns="" id="{24DF6771-980D-47E2-BC55-4C7758AAD591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Google Shape;278;p20">
            <a:extLst>
              <a:ext uri="{FF2B5EF4-FFF2-40B4-BE49-F238E27FC236}">
                <a16:creationId xmlns:a16="http://schemas.microsoft.com/office/drawing/2014/main" xmlns="" id="{8B85268B-02C0-47ED-8B97-3ECED2AE209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00.29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Google Shape;278;p20">
            <a:extLst>
              <a:ext uri="{FF2B5EF4-FFF2-40B4-BE49-F238E27FC236}">
                <a16:creationId xmlns:a16="http://schemas.microsoft.com/office/drawing/2014/main" xmlns="" id="{4815C33B-3C30-432D-9DE3-245957633CEA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Google Shape;278;p20">
            <a:extLst>
              <a:ext uri="{FF2B5EF4-FFF2-40B4-BE49-F238E27FC236}">
                <a16:creationId xmlns:a16="http://schemas.microsoft.com/office/drawing/2014/main" xmlns="" id="{A5A815D9-6A71-40E8-A31E-3ADBC6CDB8C7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9" name="Google Shape;278;p20">
            <a:extLst>
              <a:ext uri="{FF2B5EF4-FFF2-40B4-BE49-F238E27FC236}">
                <a16:creationId xmlns:a16="http://schemas.microsoft.com/office/drawing/2014/main" xmlns="" id="{38C8D413-2CC1-4330-9A72-48F44833FF51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Google Shape;278;p20">
            <a:extLst>
              <a:ext uri="{FF2B5EF4-FFF2-40B4-BE49-F238E27FC236}">
                <a16:creationId xmlns:a16="http://schemas.microsoft.com/office/drawing/2014/main" xmlns="" id="{A56921F1-3703-4E8B-AE61-3FD2C7F3A880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Google Shape;278;p20">
            <a:extLst>
              <a:ext uri="{FF2B5EF4-FFF2-40B4-BE49-F238E27FC236}">
                <a16:creationId xmlns:a16="http://schemas.microsoft.com/office/drawing/2014/main" xmlns="" id="{B9253EBE-5AD3-4FF0-A5FF-D9C3310565C8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Google Shape;278;p20">
            <a:extLst>
              <a:ext uri="{FF2B5EF4-FFF2-40B4-BE49-F238E27FC236}">
                <a16:creationId xmlns:a16="http://schemas.microsoft.com/office/drawing/2014/main" xmlns="" id="{1259C99B-B2D4-4F04-B6DB-C4E862599918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Google Shape;278;p20">
            <a:extLst>
              <a:ext uri="{FF2B5EF4-FFF2-40B4-BE49-F238E27FC236}">
                <a16:creationId xmlns:a16="http://schemas.microsoft.com/office/drawing/2014/main" xmlns="" id="{B4306EE9-7348-4A49-ABCA-7E8E5E2FFAAF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Google Shape;278;p20">
            <a:extLst>
              <a:ext uri="{FF2B5EF4-FFF2-40B4-BE49-F238E27FC236}">
                <a16:creationId xmlns:a16="http://schemas.microsoft.com/office/drawing/2014/main" xmlns="" id="{FB7E91D2-925B-4087-ACC5-195BF1EA91A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" name="Google Shape;278;p20">
            <a:extLst>
              <a:ext uri="{FF2B5EF4-FFF2-40B4-BE49-F238E27FC236}">
                <a16:creationId xmlns:a16="http://schemas.microsoft.com/office/drawing/2014/main" xmlns="" id="{91FF33B3-CD56-4134-906A-0FB38D99143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Google Shape;278;p20">
            <a:extLst>
              <a:ext uri="{FF2B5EF4-FFF2-40B4-BE49-F238E27FC236}">
                <a16:creationId xmlns:a16="http://schemas.microsoft.com/office/drawing/2014/main" xmlns="" id="{9F9D4232-9F24-461E-BBD2-2097447E411E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00.39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7" name="Google Shape;278;p20">
            <a:extLst>
              <a:ext uri="{FF2B5EF4-FFF2-40B4-BE49-F238E27FC236}">
                <a16:creationId xmlns:a16="http://schemas.microsoft.com/office/drawing/2014/main" xmlns="" id="{2AB21F2A-E0ED-47F7-9022-19B60D3E4D62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Google Shape;278;p20">
            <a:extLst>
              <a:ext uri="{FF2B5EF4-FFF2-40B4-BE49-F238E27FC236}">
                <a16:creationId xmlns:a16="http://schemas.microsoft.com/office/drawing/2014/main" xmlns="" id="{13B70DA3-EF94-41E9-A744-688871557425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9" name="Google Shape;278;p20">
            <a:extLst>
              <a:ext uri="{FF2B5EF4-FFF2-40B4-BE49-F238E27FC236}">
                <a16:creationId xmlns:a16="http://schemas.microsoft.com/office/drawing/2014/main" xmlns="" id="{71811EA6-DE11-4289-972A-45E9297230CA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Google Shape;278;p20">
            <a:extLst>
              <a:ext uri="{FF2B5EF4-FFF2-40B4-BE49-F238E27FC236}">
                <a16:creationId xmlns:a16="http://schemas.microsoft.com/office/drawing/2014/main" xmlns="" id="{88276923-C480-4DBD-89D2-9B9111B103CE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Google Shape;278;p20">
            <a:extLst>
              <a:ext uri="{FF2B5EF4-FFF2-40B4-BE49-F238E27FC236}">
                <a16:creationId xmlns:a16="http://schemas.microsoft.com/office/drawing/2014/main" xmlns="" id="{E0D3230A-80CA-499B-BFD6-DFD78911809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Google Shape;278;p20">
            <a:extLst>
              <a:ext uri="{FF2B5EF4-FFF2-40B4-BE49-F238E27FC236}">
                <a16:creationId xmlns:a16="http://schemas.microsoft.com/office/drawing/2014/main" xmlns="" id="{BA85776B-E0E5-4690-B50A-D94A88AE2CC1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Google Shape;278;p20">
            <a:extLst>
              <a:ext uri="{FF2B5EF4-FFF2-40B4-BE49-F238E27FC236}">
                <a16:creationId xmlns:a16="http://schemas.microsoft.com/office/drawing/2014/main" xmlns="" id="{7C3C49CE-6BE0-477E-9186-35EBD0D8A5AF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Google Shape;278;p20">
            <a:extLst>
              <a:ext uri="{FF2B5EF4-FFF2-40B4-BE49-F238E27FC236}">
                <a16:creationId xmlns:a16="http://schemas.microsoft.com/office/drawing/2014/main" xmlns="" id="{E3C80026-1596-49F5-8985-CB2F5664A807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Google Shape;278;p20">
            <a:extLst>
              <a:ext uri="{FF2B5EF4-FFF2-40B4-BE49-F238E27FC236}">
                <a16:creationId xmlns:a16="http://schemas.microsoft.com/office/drawing/2014/main" xmlns="" id="{2FD2BCBD-84A3-48F0-A9D4-352582F5EDB9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Google Shape;278;p20">
            <a:extLst>
              <a:ext uri="{FF2B5EF4-FFF2-40B4-BE49-F238E27FC236}">
                <a16:creationId xmlns:a16="http://schemas.microsoft.com/office/drawing/2014/main" xmlns="" id="{71B986C6-4CA9-4CCA-B1D6-CE361F5DDAAB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00.49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Google Shape;278;p20">
            <a:extLst>
              <a:ext uri="{FF2B5EF4-FFF2-40B4-BE49-F238E27FC236}">
                <a16:creationId xmlns:a16="http://schemas.microsoft.com/office/drawing/2014/main" xmlns="" id="{238BB3E7-3136-4711-8863-83C551AEC6C8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Google Shape;278;p20">
            <a:extLst>
              <a:ext uri="{FF2B5EF4-FFF2-40B4-BE49-F238E27FC236}">
                <a16:creationId xmlns:a16="http://schemas.microsoft.com/office/drawing/2014/main" xmlns="" id="{4351A068-EC5E-4619-AFEA-B29A7A4C33B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00.51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" name="Google Shape;278;p20">
            <a:extLst>
              <a:ext uri="{FF2B5EF4-FFF2-40B4-BE49-F238E27FC236}">
                <a16:creationId xmlns:a16="http://schemas.microsoft.com/office/drawing/2014/main" xmlns="" id="{D8E46729-A2CA-4D48-9B00-CED788F15EE9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00.52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Google Shape;278;p20">
            <a:extLst>
              <a:ext uri="{FF2B5EF4-FFF2-40B4-BE49-F238E27FC236}">
                <a16:creationId xmlns:a16="http://schemas.microsoft.com/office/drawing/2014/main" xmlns="" id="{FCBBCD1D-E45D-4598-8280-728BCC51BE6D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00.53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Google Shape;278;p20">
            <a:extLst>
              <a:ext uri="{FF2B5EF4-FFF2-40B4-BE49-F238E27FC236}">
                <a16:creationId xmlns:a16="http://schemas.microsoft.com/office/drawing/2014/main" xmlns="" id="{40B08E18-B2FC-44CC-B053-941387A7C5A8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00.54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Google Shape;278;p20">
            <a:extLst>
              <a:ext uri="{FF2B5EF4-FFF2-40B4-BE49-F238E27FC236}">
                <a16:creationId xmlns:a16="http://schemas.microsoft.com/office/drawing/2014/main" xmlns="" id="{9454BA1E-66EB-477F-872C-AB3E034EDBBE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00.55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Google Shape;278;p20">
            <a:extLst>
              <a:ext uri="{FF2B5EF4-FFF2-40B4-BE49-F238E27FC236}">
                <a16:creationId xmlns:a16="http://schemas.microsoft.com/office/drawing/2014/main" xmlns="" id="{079D1C68-4A02-4EC3-B1E2-1DFD7232F0AA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00.56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Google Shape;278;p20">
            <a:extLst>
              <a:ext uri="{FF2B5EF4-FFF2-40B4-BE49-F238E27FC236}">
                <a16:creationId xmlns:a16="http://schemas.microsoft.com/office/drawing/2014/main" xmlns="" id="{6DF9E71B-A442-48BD-A34E-FCA8BD33565C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00.57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Google Shape;278;p20">
            <a:extLst>
              <a:ext uri="{FF2B5EF4-FFF2-40B4-BE49-F238E27FC236}">
                <a16:creationId xmlns:a16="http://schemas.microsoft.com/office/drawing/2014/main" xmlns="" id="{6A99D958-D7B1-4BF1-B8BB-32DF9F583173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00.58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Google Shape;278;p20">
            <a:extLst>
              <a:ext uri="{FF2B5EF4-FFF2-40B4-BE49-F238E27FC236}">
                <a16:creationId xmlns:a16="http://schemas.microsoft.com/office/drawing/2014/main" xmlns="" id="{B872C929-3A99-4F92-A920-26905CBA83ED}"/>
              </a:ext>
            </a:extLst>
          </p:cNvPr>
          <p:cNvSpPr/>
          <p:nvPr/>
        </p:nvSpPr>
        <p:spPr>
          <a:xfrm>
            <a:off x="3732194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00.59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Google Shape;278;p20">
            <a:extLst>
              <a:ext uri="{FF2B5EF4-FFF2-40B4-BE49-F238E27FC236}">
                <a16:creationId xmlns:a16="http://schemas.microsoft.com/office/drawing/2014/main" xmlns="" id="{1D840E80-9056-4A08-8CB5-FF7CD9EA31B6}"/>
              </a:ext>
            </a:extLst>
          </p:cNvPr>
          <p:cNvSpPr/>
          <p:nvPr/>
        </p:nvSpPr>
        <p:spPr>
          <a:xfrm>
            <a:off x="3664355" y="4565062"/>
            <a:ext cx="997767" cy="616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>
              <a:defRPr/>
            </a:pPr>
            <a:r>
              <a:rPr lang="en-US" sz="2100" dirty="0"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01.00</a:t>
            </a:r>
            <a:endParaRPr sz="2100" dirty="0">
              <a:ln w="1905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2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399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99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399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99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"/>
                            </p:stCondLst>
                            <p:childTnLst>
                              <p:par>
                                <p:cTn id="3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399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99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399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99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4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399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99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4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800"/>
                            </p:stCondLst>
                            <p:childTnLst>
                              <p:par>
                                <p:cTn id="5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399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99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4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600"/>
                            </p:stCondLst>
                            <p:childTnLst>
                              <p:par>
                                <p:cTn id="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399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99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4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400"/>
                            </p:stCondLst>
                            <p:childTnLst>
                              <p:par>
                                <p:cTn id="7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399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399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8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4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200"/>
                            </p:stCondLst>
                            <p:childTnLst>
                              <p:par>
                                <p:cTn id="8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399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99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6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4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399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399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4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4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800"/>
                            </p:stCondLst>
                            <p:childTnLst>
                              <p:par>
                                <p:cTn id="10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399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399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2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4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600"/>
                            </p:stCondLst>
                            <p:childTnLst>
                              <p:par>
                                <p:cTn id="11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399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99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4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400"/>
                            </p:stCondLst>
                            <p:childTnLst>
                              <p:par>
                                <p:cTn id="12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399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399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8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4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200"/>
                            </p:stCondLst>
                            <p:childTnLst>
                              <p:par>
                                <p:cTn id="12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399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399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16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4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399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399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24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4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4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399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399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32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4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3600"/>
                            </p:stCondLst>
                            <p:childTnLst>
                              <p:par>
                                <p:cTn id="15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399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399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4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4400"/>
                            </p:stCondLst>
                            <p:childTnLst>
                              <p:par>
                                <p:cTn id="16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399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399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48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4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200"/>
                            </p:stCondLst>
                            <p:childTnLst>
                              <p:par>
                                <p:cTn id="17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5" dur="399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399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56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4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399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399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64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4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6800"/>
                            </p:stCondLst>
                            <p:childTnLst>
                              <p:par>
                                <p:cTn id="19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3" dur="399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399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72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4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7600"/>
                            </p:stCondLst>
                            <p:childTnLst>
                              <p:par>
                                <p:cTn id="20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399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399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80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4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8400"/>
                            </p:stCondLst>
                            <p:childTnLst>
                              <p:par>
                                <p:cTn id="21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1" dur="399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399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88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4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9200"/>
                            </p:stCondLst>
                            <p:childTnLst>
                              <p:par>
                                <p:cTn id="21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0" dur="399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399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9600"/>
                            </p:stCondLst>
                            <p:childTnLst>
                              <p:par>
                                <p:cTn id="2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4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22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399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399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4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4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0800"/>
                            </p:stCondLst>
                            <p:childTnLst>
                              <p:par>
                                <p:cTn id="23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8" dur="399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399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1200"/>
                            </p:stCondLst>
                            <p:childTnLst>
                              <p:par>
                                <p:cTn id="2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4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1600"/>
                            </p:stCondLst>
                            <p:childTnLst>
                              <p:par>
                                <p:cTn id="24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7" dur="399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399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4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2400"/>
                            </p:stCondLst>
                            <p:childTnLst>
                              <p:par>
                                <p:cTn id="25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6" dur="399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399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2800"/>
                            </p:stCondLst>
                            <p:childTnLst>
                              <p:par>
                                <p:cTn id="2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4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23200"/>
                            </p:stCondLst>
                            <p:childTnLst>
                              <p:par>
                                <p:cTn id="26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5" dur="399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399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36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4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24000"/>
                            </p:stCondLst>
                            <p:childTnLst>
                              <p:par>
                                <p:cTn id="27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4" dur="399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399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4400"/>
                            </p:stCondLst>
                            <p:childTnLst>
                              <p:par>
                                <p:cTn id="2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4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24800"/>
                            </p:stCondLst>
                            <p:childTnLst>
                              <p:par>
                                <p:cTn id="28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3" dur="399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399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252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4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25600"/>
                            </p:stCondLst>
                            <p:childTnLst>
                              <p:par>
                                <p:cTn id="29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2" dur="399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399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4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26400"/>
                            </p:stCondLst>
                            <p:childTnLst>
                              <p:par>
                                <p:cTn id="30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1" dur="399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399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26800"/>
                            </p:stCondLst>
                            <p:childTnLst>
                              <p:par>
                                <p:cTn id="3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27200"/>
                            </p:stCondLst>
                            <p:childTnLst>
                              <p:par>
                                <p:cTn id="30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0" dur="399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1" dur="399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27600"/>
                            </p:stCondLst>
                            <p:childTnLst>
                              <p:par>
                                <p:cTn id="3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4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8000"/>
                            </p:stCondLst>
                            <p:childTnLst>
                              <p:par>
                                <p:cTn id="31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9" dur="399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399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28400"/>
                            </p:stCondLst>
                            <p:childTnLst>
                              <p:par>
                                <p:cTn id="3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4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8800"/>
                            </p:stCondLst>
                            <p:childTnLst>
                              <p:par>
                                <p:cTn id="32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8" dur="399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9" dur="399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9200"/>
                            </p:stCondLst>
                            <p:childTnLst>
                              <p:par>
                                <p:cTn id="3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4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9600"/>
                            </p:stCondLst>
                            <p:childTnLst>
                              <p:par>
                                <p:cTn id="33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7" dur="399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399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30000"/>
                            </p:stCondLst>
                            <p:childTnLst>
                              <p:par>
                                <p:cTn id="3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30400"/>
                            </p:stCondLst>
                            <p:childTnLst>
                              <p:par>
                                <p:cTn id="34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6" dur="399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7" dur="399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30800"/>
                            </p:stCondLst>
                            <p:childTnLst>
                              <p:par>
                                <p:cTn id="3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4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31200"/>
                            </p:stCondLst>
                            <p:childTnLst>
                              <p:par>
                                <p:cTn id="35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5" dur="399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399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1600"/>
                            </p:stCondLst>
                            <p:childTnLst>
                              <p:par>
                                <p:cTn id="3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32000"/>
                            </p:stCondLst>
                            <p:childTnLst>
                              <p:par>
                                <p:cTn id="36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4" dur="399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399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32400"/>
                            </p:stCondLst>
                            <p:childTnLst>
                              <p:par>
                                <p:cTn id="3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32800"/>
                            </p:stCondLst>
                            <p:childTnLst>
                              <p:par>
                                <p:cTn id="37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3" dur="399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399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33200"/>
                            </p:stCondLst>
                            <p:childTnLst>
                              <p:par>
                                <p:cTn id="3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4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33600"/>
                            </p:stCondLst>
                            <p:childTnLst>
                              <p:par>
                                <p:cTn id="38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2" dur="399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399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34000"/>
                            </p:stCondLst>
                            <p:childTnLst>
                              <p:par>
                                <p:cTn id="3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4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34400"/>
                            </p:stCondLst>
                            <p:childTnLst>
                              <p:par>
                                <p:cTn id="39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1" dur="399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399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34800"/>
                            </p:stCondLst>
                            <p:childTnLst>
                              <p:par>
                                <p:cTn id="3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35200"/>
                            </p:stCondLst>
                            <p:childTnLst>
                              <p:par>
                                <p:cTn id="39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0" dur="399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399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35600"/>
                            </p:stCondLst>
                            <p:childTnLst>
                              <p:par>
                                <p:cTn id="4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4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36000"/>
                            </p:stCondLst>
                            <p:childTnLst>
                              <p:par>
                                <p:cTn id="40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9" dur="399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399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36400"/>
                            </p:stCondLst>
                            <p:childTnLst>
                              <p:par>
                                <p:cTn id="4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4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36800"/>
                            </p:stCondLst>
                            <p:childTnLst>
                              <p:par>
                                <p:cTn id="41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8" dur="399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399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37200"/>
                            </p:stCondLst>
                            <p:childTnLst>
                              <p:par>
                                <p:cTn id="4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4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37600"/>
                            </p:stCondLst>
                            <p:childTnLst>
                              <p:par>
                                <p:cTn id="42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7" dur="399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399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38000"/>
                            </p:stCondLst>
                            <p:childTnLst>
                              <p:par>
                                <p:cTn id="4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4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38400"/>
                            </p:stCondLst>
                            <p:childTnLst>
                              <p:par>
                                <p:cTn id="43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6" dur="399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7" dur="399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38800"/>
                            </p:stCondLst>
                            <p:childTnLst>
                              <p:par>
                                <p:cTn id="4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4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39200"/>
                            </p:stCondLst>
                            <p:childTnLst>
                              <p:par>
                                <p:cTn id="44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5" dur="399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399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39600"/>
                            </p:stCondLst>
                            <p:childTnLst>
                              <p:par>
                                <p:cTn id="4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4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40000"/>
                            </p:stCondLst>
                            <p:childTnLst>
                              <p:par>
                                <p:cTn id="45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4" dur="399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399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40400"/>
                            </p:stCondLst>
                            <p:childTnLst>
                              <p:par>
                                <p:cTn id="4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4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40800"/>
                            </p:stCondLst>
                            <p:childTnLst>
                              <p:par>
                                <p:cTn id="46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3" dur="399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4" dur="399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41200"/>
                            </p:stCondLst>
                            <p:childTnLst>
                              <p:par>
                                <p:cTn id="4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4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41600"/>
                            </p:stCondLst>
                            <p:childTnLst>
                              <p:par>
                                <p:cTn id="471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2" dur="399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3" dur="399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42000"/>
                            </p:stCondLst>
                            <p:childTnLst>
                              <p:par>
                                <p:cTn id="4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4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42400"/>
                            </p:stCondLst>
                            <p:childTnLst>
                              <p:par>
                                <p:cTn id="48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1" dur="399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2" dur="399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42800"/>
                            </p:stCondLst>
                            <p:childTnLst>
                              <p:par>
                                <p:cTn id="4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4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43200"/>
                            </p:stCondLst>
                            <p:childTnLst>
                              <p:par>
                                <p:cTn id="489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0" dur="399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1" dur="399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43600"/>
                            </p:stCondLst>
                            <p:childTnLst>
                              <p:par>
                                <p:cTn id="4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6" dur="4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44000"/>
                            </p:stCondLst>
                            <p:childTnLst>
                              <p:par>
                                <p:cTn id="49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9" dur="399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0" dur="399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44400"/>
                            </p:stCondLst>
                            <p:childTnLst>
                              <p:par>
                                <p:cTn id="5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4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44800"/>
                            </p:stCondLst>
                            <p:childTnLst>
                              <p:par>
                                <p:cTn id="507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8" dur="399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9" dur="399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45200"/>
                            </p:stCondLst>
                            <p:childTnLst>
                              <p:par>
                                <p:cTn id="5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4" dur="4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45600"/>
                            </p:stCondLst>
                            <p:childTnLst>
                              <p:par>
                                <p:cTn id="51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7" dur="399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8" dur="399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4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46400"/>
                            </p:stCondLst>
                            <p:childTnLst>
                              <p:par>
                                <p:cTn id="52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6" dur="399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7" dur="399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46800"/>
                            </p:stCondLst>
                            <p:childTnLst>
                              <p:par>
                                <p:cTn id="5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2" dur="4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47200"/>
                            </p:stCondLst>
                            <p:childTnLst>
                              <p:par>
                                <p:cTn id="53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5" dur="399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6" dur="399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47600"/>
                            </p:stCondLst>
                            <p:childTnLst>
                              <p:par>
                                <p:cTn id="5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1" dur="4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48000"/>
                            </p:stCondLst>
                            <p:childTnLst>
                              <p:par>
                                <p:cTn id="54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4" dur="399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5" dur="399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48400"/>
                            </p:stCondLst>
                            <p:childTnLst>
                              <p:par>
                                <p:cTn id="5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4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48800"/>
                            </p:stCondLst>
                            <p:childTnLst>
                              <p:par>
                                <p:cTn id="552" presetID="23" presetClass="exit" presetSubtype="32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3" dur="399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399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50800"/>
                            </p:stCondLst>
                            <p:childTnLst>
                              <p:par>
                                <p:cTn id="55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8" dur="4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51200"/>
                            </p:stCondLst>
                            <p:childTnLst>
                              <p:par>
                                <p:cTn id="5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62" dur="4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>
                            <p:stCondLst>
                              <p:cond delay="51600"/>
                            </p:stCondLst>
                            <p:childTnLst>
                              <p:par>
                                <p:cTn id="5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6" dur="4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52000"/>
                            </p:stCondLst>
                            <p:childTnLst>
                              <p:par>
                                <p:cTn id="5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0" dur="4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52400"/>
                            </p:stCondLst>
                            <p:childTnLst>
                              <p:par>
                                <p:cTn id="5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4" dur="4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>
                            <p:stCondLst>
                              <p:cond delay="52800"/>
                            </p:stCondLst>
                            <p:childTnLst>
                              <p:par>
                                <p:cTn id="5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8" dur="4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53200"/>
                            </p:stCondLst>
                            <p:childTnLst>
                              <p:par>
                                <p:cTn id="5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2" dur="4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53600"/>
                            </p:stCondLst>
                            <p:childTnLst>
                              <p:par>
                                <p:cTn id="5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6" dur="4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8" fill="hold">
                            <p:stCondLst>
                              <p:cond delay="54000"/>
                            </p:stCondLst>
                            <p:childTnLst>
                              <p:par>
                                <p:cTn id="5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0" dur="4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54400"/>
                            </p:stCondLst>
                            <p:childTnLst>
                              <p:par>
                                <p:cTn id="5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4" dur="4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54800"/>
                            </p:stCondLst>
                            <p:childTnLst>
                              <p:par>
                                <p:cTn id="5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8" dur="4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0" fill="hold">
                            <p:stCondLst>
                              <p:cond delay="55200"/>
                            </p:stCondLst>
                            <p:childTnLst>
                              <p:par>
                                <p:cTn id="6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2" dur="4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55600"/>
                            </p:stCondLst>
                            <p:childTnLst>
                              <p:par>
                                <p:cTn id="6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6" dur="4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56000"/>
                            </p:stCondLst>
                            <p:childTnLst>
                              <p:par>
                                <p:cTn id="6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0" dur="4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>
                            <p:stCondLst>
                              <p:cond delay="56400"/>
                            </p:stCondLst>
                            <p:childTnLst>
                              <p:par>
                                <p:cTn id="6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4" dur="4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56800"/>
                            </p:stCondLst>
                            <p:childTnLst>
                              <p:par>
                                <p:cTn id="6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4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57200"/>
                            </p:stCondLst>
                            <p:childTnLst>
                              <p:par>
                                <p:cTn id="6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2" dur="4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4" fill="hold">
                            <p:stCondLst>
                              <p:cond delay="57600"/>
                            </p:stCondLst>
                            <p:childTnLst>
                              <p:par>
                                <p:cTn id="6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6" dur="4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58000"/>
                            </p:stCondLst>
                            <p:childTnLst>
                              <p:par>
                                <p:cTn id="6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4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58400"/>
                            </p:stCondLst>
                            <p:childTnLst>
                              <p:par>
                                <p:cTn id="6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4" dur="4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>
                            <p:stCondLst>
                              <p:cond delay="58800"/>
                            </p:stCondLst>
                            <p:childTnLst>
                              <p:par>
                                <p:cTn id="6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8" dur="4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59200"/>
                            </p:stCondLst>
                            <p:childTnLst>
                              <p:par>
                                <p:cTn id="6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2" dur="4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59600"/>
                            </p:stCondLst>
                            <p:childTnLst>
                              <p:par>
                                <p:cTn id="6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6" dur="4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8" fill="hold">
                            <p:stCondLst>
                              <p:cond delay="60000"/>
                            </p:stCondLst>
                            <p:childTnLst>
                              <p:par>
                                <p:cTn id="6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0" dur="4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60400"/>
                            </p:stCondLst>
                            <p:childTnLst>
                              <p:par>
                                <p:cTn id="6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4" dur="4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60800"/>
                            </p:stCondLst>
                            <p:childTnLst>
                              <p:par>
                                <p:cTn id="6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8" dur="4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0" fill="hold">
                            <p:stCondLst>
                              <p:cond delay="61200"/>
                            </p:stCondLst>
                            <p:childTnLst>
                              <p:par>
                                <p:cTn id="6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2" dur="4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61600"/>
                            </p:stCondLst>
                            <p:childTnLst>
                              <p:par>
                                <p:cTn id="6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6" dur="4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62000"/>
                            </p:stCondLst>
                            <p:childTnLst>
                              <p:par>
                                <p:cTn id="6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0" dur="4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2" fill="hold">
                            <p:stCondLst>
                              <p:cond delay="62400"/>
                            </p:stCondLst>
                            <p:childTnLst>
                              <p:par>
                                <p:cTn id="6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4" dur="4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62800"/>
                            </p:stCondLst>
                            <p:childTnLst>
                              <p:par>
                                <p:cTn id="6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8" dur="4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63200"/>
                            </p:stCondLst>
                            <p:childTnLst>
                              <p:par>
                                <p:cTn id="6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2" dur="4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4" fill="hold">
                            <p:stCondLst>
                              <p:cond delay="63600"/>
                            </p:stCondLst>
                            <p:childTnLst>
                              <p:par>
                                <p:cTn id="6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6" dur="4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64000"/>
                            </p:stCondLst>
                            <p:childTnLst>
                              <p:par>
                                <p:cTn id="6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0" dur="4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64400"/>
                            </p:stCondLst>
                            <p:childTnLst>
                              <p:par>
                                <p:cTn id="6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4" dur="4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6" fill="hold">
                            <p:stCondLst>
                              <p:cond delay="64800"/>
                            </p:stCondLst>
                            <p:childTnLst>
                              <p:par>
                                <p:cTn id="6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8" dur="4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65200"/>
                            </p:stCondLst>
                            <p:childTnLst>
                              <p:par>
                                <p:cTn id="70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2" dur="4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65600"/>
                            </p:stCondLst>
                            <p:childTnLst>
                              <p:par>
                                <p:cTn id="70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6" dur="4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8" fill="hold">
                            <p:stCondLst>
                              <p:cond delay="66000"/>
                            </p:stCondLst>
                            <p:childTnLst>
                              <p:par>
                                <p:cTn id="70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0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66400"/>
                            </p:stCondLst>
                            <p:childTnLst>
                              <p:par>
                                <p:cTn id="7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4" dur="4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66800"/>
                            </p:stCondLst>
                            <p:childTnLst>
                              <p:par>
                                <p:cTn id="7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8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>
                            <p:stCondLst>
                              <p:cond delay="67200"/>
                            </p:stCondLst>
                            <p:childTnLst>
                              <p:par>
                                <p:cTn id="7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2" dur="4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>
                            <p:stCondLst>
                              <p:cond delay="67600"/>
                            </p:stCondLst>
                            <p:childTnLst>
                              <p:par>
                                <p:cTn id="7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6" dur="4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68000"/>
                            </p:stCondLst>
                            <p:childTnLst>
                              <p:par>
                                <p:cTn id="7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0" dur="4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>
                            <p:stCondLst>
                              <p:cond delay="68400"/>
                            </p:stCondLst>
                            <p:childTnLst>
                              <p:par>
                                <p:cTn id="7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4" dur="4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>
                            <p:stCondLst>
                              <p:cond delay="68800"/>
                            </p:stCondLst>
                            <p:childTnLst>
                              <p:par>
                                <p:cTn id="73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8" dur="4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69200"/>
                            </p:stCondLst>
                            <p:childTnLst>
                              <p:par>
                                <p:cTn id="74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2" dur="4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4" fill="hold">
                            <p:stCondLst>
                              <p:cond delay="69600"/>
                            </p:stCondLst>
                            <p:childTnLst>
                              <p:par>
                                <p:cTn id="74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6" dur="4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8" fill="hold">
                            <p:stCondLst>
                              <p:cond delay="70000"/>
                            </p:stCondLst>
                            <p:childTnLst>
                              <p:par>
                                <p:cTn id="7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0" dur="4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70400"/>
                            </p:stCondLst>
                            <p:childTnLst>
                              <p:par>
                                <p:cTn id="75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4" dur="4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6" fill="hold">
                            <p:stCondLst>
                              <p:cond delay="70800"/>
                            </p:stCondLst>
                            <p:childTnLst>
                              <p:par>
                                <p:cTn id="75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8" dur="4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>
                            <p:stCondLst>
                              <p:cond delay="71200"/>
                            </p:stCondLst>
                            <p:childTnLst>
                              <p:par>
                                <p:cTn id="76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2" dur="4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71600"/>
                            </p:stCondLst>
                            <p:childTnLst>
                              <p:par>
                                <p:cTn id="76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6" dur="4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8" fill="hold">
                            <p:stCondLst>
                              <p:cond delay="72000"/>
                            </p:stCondLst>
                            <p:childTnLst>
                              <p:par>
                                <p:cTn id="76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0" dur="4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72400"/>
                            </p:stCondLst>
                            <p:childTnLst>
                              <p:par>
                                <p:cTn id="77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4" dur="4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72800"/>
                            </p:stCondLst>
                            <p:childTnLst>
                              <p:par>
                                <p:cTn id="7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8" dur="4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0" fill="hold">
                            <p:stCondLst>
                              <p:cond delay="73200"/>
                            </p:stCondLst>
                            <p:childTnLst>
                              <p:par>
                                <p:cTn id="7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2" dur="4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4" fill="hold">
                            <p:stCondLst>
                              <p:cond delay="73600"/>
                            </p:stCondLst>
                            <p:childTnLst>
                              <p:par>
                                <p:cTn id="78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6" dur="4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74000"/>
                            </p:stCondLst>
                            <p:childTnLst>
                              <p:par>
                                <p:cTn id="78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0" dur="4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2" fill="hold">
                            <p:stCondLst>
                              <p:cond delay="74400"/>
                            </p:stCondLst>
                            <p:childTnLst>
                              <p:par>
                                <p:cTn id="7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4" dur="4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6" fill="hold">
                            <p:stCondLst>
                              <p:cond delay="74800"/>
                            </p:stCondLst>
                            <p:childTnLst>
                              <p:par>
                                <p:cTn id="79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8" dur="4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75200"/>
                            </p:stCondLst>
                            <p:childTnLst>
                              <p:par>
                                <p:cTn id="801" presetID="10" presetClass="exit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2" dur="4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4" grpId="0"/>
      <p:bldP spid="175" grpId="0"/>
      <p:bldP spid="176" grpId="0"/>
      <p:bldP spid="177" grpId="0"/>
      <p:bldP spid="178" grpId="0"/>
      <p:bldP spid="179" grpId="0"/>
      <p:bldP spid="180" grpId="0"/>
      <p:bldP spid="181" grpId="0"/>
      <p:bldP spid="182" grpId="0"/>
      <p:bldP spid="183" grpId="0"/>
      <p:bldP spid="184" grpId="0"/>
      <p:bldP spid="185" grpId="0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93" grpId="0"/>
      <p:bldP spid="194" grpId="0"/>
      <p:bldP spid="195" grpId="0"/>
      <p:bldP spid="196" grpId="0"/>
      <p:bldP spid="197" grpId="0"/>
      <p:bldP spid="198" grpId="0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  <p:bldP spid="20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1224</TotalTime>
  <Words>421</Words>
  <Application>Microsoft Office PowerPoint</Application>
  <PresentationFormat>On-screen Show (4:3)</PresentationFormat>
  <Paragraphs>314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Times New Roman</vt:lpstr>
      <vt:lpstr>UTM Cookies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111</cp:revision>
  <dcterms:created xsi:type="dcterms:W3CDTF">2021-10-13T13:12:55Z</dcterms:created>
  <dcterms:modified xsi:type="dcterms:W3CDTF">2022-09-29T07:13:17Z</dcterms:modified>
</cp:coreProperties>
</file>