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</p:sldMasterIdLst>
  <p:notesMasterIdLst>
    <p:notesMasterId r:id="rId25"/>
  </p:notesMasterIdLst>
  <p:handoutMasterIdLst>
    <p:handoutMasterId r:id="rId26"/>
  </p:handoutMasterIdLst>
  <p:sldIdLst>
    <p:sldId id="11088391" r:id="rId4"/>
    <p:sldId id="11088392" r:id="rId5"/>
    <p:sldId id="11088408" r:id="rId6"/>
    <p:sldId id="292" r:id="rId7"/>
    <p:sldId id="298" r:id="rId8"/>
    <p:sldId id="260" r:id="rId9"/>
    <p:sldId id="297" r:id="rId10"/>
    <p:sldId id="299" r:id="rId11"/>
    <p:sldId id="300" r:id="rId12"/>
    <p:sldId id="301" r:id="rId13"/>
    <p:sldId id="284" r:id="rId14"/>
    <p:sldId id="302" r:id="rId15"/>
    <p:sldId id="304" r:id="rId16"/>
    <p:sldId id="305" r:id="rId17"/>
    <p:sldId id="306" r:id="rId18"/>
    <p:sldId id="307" r:id="rId19"/>
    <p:sldId id="311" r:id="rId20"/>
    <p:sldId id="310" r:id="rId21"/>
    <p:sldId id="303" r:id="rId22"/>
    <p:sldId id="11088426" r:id="rId23"/>
    <p:sldId id="110883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slide" Target="slide18.xml"/><Relationship Id="rId3" Type="http://schemas.openxmlformats.org/officeDocument/2006/relationships/image" Target="../media/image60.png"/><Relationship Id="rId7" Type="http://schemas.openxmlformats.org/officeDocument/2006/relationships/slide" Target="slide15.xml"/><Relationship Id="rId12" Type="http://schemas.openxmlformats.org/officeDocument/2006/relationships/image" Target="../media/image6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slide" Target="slide17.xml"/><Relationship Id="rId5" Type="http://schemas.openxmlformats.org/officeDocument/2006/relationships/slide" Target="slide14.xml"/><Relationship Id="rId15" Type="http://schemas.openxmlformats.org/officeDocument/2006/relationships/image" Target="../media/image41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slide" Target="slide16.xml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slide" Target="slide5.xml"/><Relationship Id="rId7" Type="http://schemas.openxmlformats.org/officeDocument/2006/relationships/image" Target="../media/image31.png"/><Relationship Id="rId12" Type="http://schemas.openxmlformats.org/officeDocument/2006/relationships/slide" Target="slide10.xml"/><Relationship Id="rId17" Type="http://schemas.openxmlformats.org/officeDocument/2006/relationships/image" Target="../media/image38.png"/><Relationship Id="rId2" Type="http://schemas.openxmlformats.org/officeDocument/2006/relationships/slide" Target="slide1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33.png"/><Relationship Id="rId5" Type="http://schemas.openxmlformats.org/officeDocument/2006/relationships/slide" Target="slide17.xml"/><Relationship Id="rId15" Type="http://schemas.openxmlformats.org/officeDocument/2006/relationships/image" Target="../media/image36.png"/><Relationship Id="rId10" Type="http://schemas.openxmlformats.org/officeDocument/2006/relationships/slide" Target="slide9.xml"/><Relationship Id="rId4" Type="http://schemas.openxmlformats.org/officeDocument/2006/relationships/slide" Target="slide16.xml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4.xml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69" y="3256553"/>
            <a:ext cx="8813492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ài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1: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con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0,1,2,3,4,5 </a:t>
            </a:r>
            <a:endParaRPr lang="vi-VN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5469" y="896203"/>
            <a:ext cx="2205877" cy="1240636"/>
            <a:chOff x="1523997" y="1729"/>
            <a:chExt cx="2233188" cy="1013591"/>
          </a:xfrm>
        </p:grpSpPr>
        <p:grpSp>
          <p:nvGrpSpPr>
            <p:cNvPr id="4" name="Group 3"/>
            <p:cNvGrpSpPr/>
            <p:nvPr/>
          </p:nvGrpSpPr>
          <p:grpSpPr>
            <a:xfrm>
              <a:off x="1566434" y="1729"/>
              <a:ext cx="2190751" cy="980661"/>
              <a:chOff x="1548899" y="3224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48899" y="3224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36605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0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400050"/>
            <a:ext cx="3672227" cy="23797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/>
          <p:cNvSpPr txBox="1"/>
          <p:nvPr/>
        </p:nvSpPr>
        <p:spPr>
          <a:xfrm>
            <a:off x="983241" y="1406518"/>
            <a:ext cx="1158089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spcBef>
                <a:spcPts val="1335"/>
              </a:spcBef>
            </a:pP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mình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cùng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tìm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thích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hợp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ở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dấu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hỏi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nào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/>
          <p:cNvSpPr txBox="1"/>
          <p:nvPr/>
        </p:nvSpPr>
        <p:spPr>
          <a:xfrm>
            <a:off x="2721333" y="656291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spcBef>
                <a:spcPts val="1335"/>
              </a:spcBef>
            </a:pPr>
            <a:r>
              <a:rPr lang="en-GB" sz="26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26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6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6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6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6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6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6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6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665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>
            <a:fillRect/>
          </a:stretch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>
            <a:fillRect/>
          </a:stretch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>
            <a:fillRect/>
          </a:stretch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>
            <a:fillRect/>
          </a:stretch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>
            <a:fillRect/>
          </a:stretch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>
            <a:fillRect/>
          </a:stretch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/>
          <p:cNvSpPr txBox="1"/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spcBef>
                <a:spcPts val="1335"/>
              </a:spcBef>
            </a:pP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565">
              <a:spcBef>
                <a:spcPts val="1335"/>
              </a:spcBef>
            </a:pP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565">
              <a:spcBef>
                <a:spcPts val="1335"/>
              </a:spcBef>
            </a:pP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/>
          <p:cNvSpPr txBox="1"/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spcBef>
                <a:spcPts val="1335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565">
              <a:spcBef>
                <a:spcPts val="1335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sp>
        <p:nvSpPr>
          <p:cNvPr id="19" name="Content Placeholder 2"/>
          <p:cNvSpPr txBox="1"/>
          <p:nvPr/>
        </p:nvSpPr>
        <p:spPr>
          <a:xfrm>
            <a:off x="714822" y="1026088"/>
            <a:ext cx="52287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spcBef>
                <a:spcPts val="1335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sp>
        <p:nvSpPr>
          <p:cNvPr id="19" name="Content Placeholder 2"/>
          <p:cNvSpPr txBox="1"/>
          <p:nvPr/>
        </p:nvSpPr>
        <p:spPr>
          <a:xfrm>
            <a:off x="714822" y="1026088"/>
            <a:ext cx="5381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spcBef>
                <a:spcPts val="1335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sp>
        <p:nvSpPr>
          <p:cNvPr id="19" name="Content Placeholder 2"/>
          <p:cNvSpPr txBox="1"/>
          <p:nvPr/>
        </p:nvSpPr>
        <p:spPr>
          <a:xfrm>
            <a:off x="714822" y="1026088"/>
            <a:ext cx="63946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spcBef>
                <a:spcPts val="1335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565">
              <a:spcBef>
                <a:spcPts val="1335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/>
          <p:cNvSpPr txBox="1"/>
          <p:nvPr/>
        </p:nvSpPr>
        <p:spPr>
          <a:xfrm>
            <a:off x="669102" y="639051"/>
            <a:ext cx="58231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spcBef>
                <a:spcPts val="1335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565">
              <a:spcBef>
                <a:spcPts val="1335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/>
          <p:cNvSpPr txBox="1"/>
          <p:nvPr/>
        </p:nvSpPr>
        <p:spPr>
          <a:xfrm>
            <a:off x="379070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565">
              <a:spcBef>
                <a:spcPts val="1335"/>
              </a:spcBef>
            </a:pP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Đưa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các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về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chuồng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>
            <a:fillRect/>
          </a:stretch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>
            <a:fillRect/>
          </a:stretch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>
            <a:fillRect/>
          </a:stretch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>
            <a:fillRect/>
          </a:stretch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>
            <a:fillRect/>
          </a:stretch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>
            <a:fillRect/>
          </a:stretch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>
            <a:fillRect/>
          </a:stretch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>
            <a:fillRect/>
          </a:stretch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>
            <a:fillRect/>
          </a:stretch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9995" y="2527859"/>
            <a:ext cx="3854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/>
          <p:cNvSpPr txBox="1"/>
          <p:nvPr/>
        </p:nvSpPr>
        <p:spPr>
          <a:xfrm>
            <a:off x="2746229" y="1258415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spcBef>
                <a:spcPts val="1335"/>
              </a:spcBef>
            </a:pP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hình</a:t>
            </a:r>
            <a:endParaRPr lang="en-GB" sz="36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1014969"/>
            <a:ext cx="3582604" cy="24140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6000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392881"/>
            <a:ext cx="3819773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Microsoft YaHei</vt:lpstr>
      <vt:lpstr>Microsoft YaHei</vt:lpstr>
      <vt:lpstr>Arial</vt:lpstr>
      <vt:lpstr>Arial-Rounded</vt:lpstr>
      <vt:lpstr>Calibri</vt:lpstr>
      <vt:lpstr>Lato Heavy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27</cp:revision>
  <dcterms:created xsi:type="dcterms:W3CDTF">2021-07-24T01:07:00Z</dcterms:created>
  <dcterms:modified xsi:type="dcterms:W3CDTF">2024-11-21T22:25:32Z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99A19557348944C784051E4F1B1B6329</vt:lpwstr>
  </property>
  <property fmtid="{D5CDD505-2E9C-101B-9397-08002B2CF9AE}" pid="3" name="KSOProductBuildVer">
    <vt:lpwstr>1033-11.2.0.10294</vt:lpwstr>
  </property>
</Properties>
</file>