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57" r:id="rId3"/>
    <p:sldId id="258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47C3-246C-4A61-AB4A-649FD3221D3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8AA76-1F1B-49DA-B85D-DDB1343E0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8AA76-1F1B-49DA-B85D-DDB1343E01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537B-A17C-4C1D-9FA7-5343614C925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D676-88F2-4722-AAC5-A51FCC6A1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-161123"/>
            <a:ext cx="6029325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9" y="330867"/>
            <a:ext cx="2423194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4209131" y="211669"/>
            <a:ext cx="1891631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1737393" y="1649474"/>
            <a:ext cx="2163095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1143000" y="5562600"/>
            <a:ext cx="3313524" cy="96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5 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 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 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2133600" y="1600200"/>
            <a:ext cx="3161124" cy="969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324600" y="3505200"/>
          <a:ext cx="1905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36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4" y="2264230"/>
            <a:ext cx="8116272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9" y="91313"/>
            <a:ext cx="257883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420428" y="1915886"/>
            <a:ext cx="391886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812314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3233057" y="3702659"/>
            <a:ext cx="477834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2691233" y="4454680"/>
            <a:ext cx="477834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3226217" y="4474334"/>
            <a:ext cx="477834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2684090" y="5215928"/>
            <a:ext cx="477834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3226217" y="5234673"/>
            <a:ext cx="477834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990600"/>
          <a:ext cx="3810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7747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</Words>
  <Application>Microsoft Office PowerPoint</Application>
  <PresentationFormat>On-screen Show (4:3)</PresentationFormat>
  <Paragraphs>32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</cp:revision>
  <dcterms:created xsi:type="dcterms:W3CDTF">2020-10-06T12:39:44Z</dcterms:created>
  <dcterms:modified xsi:type="dcterms:W3CDTF">2020-10-07T15:15:54Z</dcterms:modified>
</cp:coreProperties>
</file>