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7" r:id="rId2"/>
    <p:sldId id="318" r:id="rId3"/>
    <p:sldId id="256" r:id="rId4"/>
    <p:sldId id="334" r:id="rId5"/>
    <p:sldId id="286" r:id="rId6"/>
    <p:sldId id="285" r:id="rId7"/>
    <p:sldId id="319" r:id="rId8"/>
    <p:sldId id="287" r:id="rId9"/>
    <p:sldId id="295" r:id="rId10"/>
    <p:sldId id="327" r:id="rId11"/>
    <p:sldId id="325" r:id="rId12"/>
    <p:sldId id="321" r:id="rId13"/>
    <p:sldId id="335" r:id="rId14"/>
    <p:sldId id="322" r:id="rId15"/>
    <p:sldId id="288" r:id="rId16"/>
    <p:sldId id="299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4AA"/>
    <a:srgbClr val="F10FC1"/>
    <a:srgbClr val="D2E9EE"/>
    <a:srgbClr val="CC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90747" autoAdjust="0"/>
  </p:normalViewPr>
  <p:slideViewPr>
    <p:cSldViewPr>
      <p:cViewPr varScale="1">
        <p:scale>
          <a:sx n="65" d="100"/>
          <a:sy n="65" d="100"/>
        </p:scale>
        <p:origin x="1032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..........,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….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nhau.Bây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1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5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4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762000" y="1295401"/>
            <a:ext cx="2270919" cy="205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83217-68E5-460C-B540-FA5233E6F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89" b="6522"/>
          <a:stretch/>
        </p:blipFill>
        <p:spPr>
          <a:xfrm>
            <a:off x="3718719" y="1371600"/>
            <a:ext cx="2270919" cy="1981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A8C56-218A-4ECA-8586-57DB5BD9AD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72818" y="1371600"/>
            <a:ext cx="2603701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E7C7D26-E35E-4445-A64C-E8D3C4AD573E}"/>
              </a:ext>
            </a:extLst>
          </p:cNvPr>
          <p:cNvSpPr/>
          <p:nvPr/>
        </p:nvSpPr>
        <p:spPr>
          <a:xfrm>
            <a:off x="6606806" y="4236584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57F653-56AE-4E6D-ADB8-F2A714DC3C56}"/>
              </a:ext>
            </a:extLst>
          </p:cNvPr>
          <p:cNvSpPr/>
          <p:nvPr/>
        </p:nvSpPr>
        <p:spPr>
          <a:xfrm>
            <a:off x="213519" y="4233957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2A0FA-F7ED-4173-A55E-393ED597960D}"/>
              </a:ext>
            </a:extLst>
          </p:cNvPr>
          <p:cNvSpPr/>
          <p:nvPr/>
        </p:nvSpPr>
        <p:spPr>
          <a:xfrm>
            <a:off x="2810259" y="4577789"/>
            <a:ext cx="3025610" cy="1719149"/>
          </a:xfrm>
          <a:prstGeom prst="rect">
            <a:avLst/>
          </a:prstGeom>
          <a:solidFill>
            <a:srgbClr val="FEA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3CAA0B0-C5D1-47E7-862E-CB00B203EB89}"/>
              </a:ext>
            </a:extLst>
          </p:cNvPr>
          <p:cNvSpPr/>
          <p:nvPr/>
        </p:nvSpPr>
        <p:spPr>
          <a:xfrm>
            <a:off x="9136228" y="4276970"/>
            <a:ext cx="3025610" cy="197695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0FC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0C169-D617-44BB-84F3-FC47DE6D5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00" y="1371600"/>
            <a:ext cx="2674406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lue Yellow Cute Aesthetic Fun Thanks For Watching Video (9)">
            <a:hlinkClick r:id="" action="ppaction://media"/>
            <a:extLst>
              <a:ext uri="{FF2B5EF4-FFF2-40B4-BE49-F238E27FC236}">
                <a16:creationId xmlns:a16="http://schemas.microsoft.com/office/drawing/2014/main" id="{D4C8FDA1-FFCB-430D-8454-1AC8BA467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0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en Blue Yellow Cute Aesthetic Fun Thanks For Watching Video (10)">
            <a:hlinkClick r:id="" action="ppaction://media"/>
            <a:extLst>
              <a:ext uri="{FF2B5EF4-FFF2-40B4-BE49-F238E27FC236}">
                <a16:creationId xmlns:a16="http://schemas.microsoft.com/office/drawing/2014/main" id="{E20EDB2C-1C86-40B0-87D8-F20DC16D5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17462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lue Yellow Cute Aesthetic Fun Thanks For Watching Video (11)">
            <a:hlinkClick r:id="" action="ppaction://media"/>
            <a:extLst>
              <a:ext uri="{FF2B5EF4-FFF2-40B4-BE49-F238E27FC236}">
                <a16:creationId xmlns:a16="http://schemas.microsoft.com/office/drawing/2014/main" id="{3BB06F34-4CDA-425F-B700-443E7F87C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0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nge Colorful Illustrative Japanese Language Class YouTube Intro Video (5)">
            <a:hlinkClick r:id="" action="ppaction://media"/>
            <a:extLst>
              <a:ext uri="{FF2B5EF4-FFF2-40B4-BE49-F238E27FC236}">
                <a16:creationId xmlns:a16="http://schemas.microsoft.com/office/drawing/2014/main" id="{76D26F1C-2104-4B40-B40C-7DC65ACA8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0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nge Colorful Illustrative Japanese Language Class YouTube Intro Video">
            <a:hlinkClick r:id="" action="ppaction://media"/>
            <a:extLst>
              <a:ext uri="{FF2B5EF4-FFF2-40B4-BE49-F238E27FC236}">
                <a16:creationId xmlns:a16="http://schemas.microsoft.com/office/drawing/2014/main" id="{8A533E7D-99E2-4D1E-883A-CB45EC890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0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719AF-FD3D-B5F9-0730-A24A2A29B446}"/>
              </a:ext>
            </a:extLst>
          </p:cNvPr>
          <p:cNvSpPr txBox="1"/>
          <p:nvPr/>
        </p:nvSpPr>
        <p:spPr>
          <a:xfrm>
            <a:off x="4785519" y="2785408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Lém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4B4D4-2C9B-5712-2ECC-E45DF45A3E8C}"/>
              </a:ext>
            </a:extLst>
          </p:cNvPr>
          <p:cNvSpPr/>
          <p:nvPr/>
        </p:nvSpPr>
        <p:spPr>
          <a:xfrm>
            <a:off x="-1005681" y="1066800"/>
            <a:ext cx="6477000" cy="1143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thành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2320" y="927100"/>
            <a:ext cx="336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672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320" y="2257006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202" y="4884004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3868" y="2286000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24724" y="2558505"/>
            <a:ext cx="3025610" cy="1719149"/>
          </a:xfrm>
          <a:prstGeom prst="rect">
            <a:avLst/>
          </a:prstGeom>
          <a:solidFill>
            <a:srgbClr val="FEA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092" y="4884004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0514" y="4867909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519" y="4901625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0B22FA4-E7AC-4646-BA5D-2CBF0027F223}"/>
              </a:ext>
            </a:extLst>
          </p:cNvPr>
          <p:cNvSpPr/>
          <p:nvPr/>
        </p:nvSpPr>
        <p:spPr>
          <a:xfrm>
            <a:off x="5569909" y="2285999"/>
            <a:ext cx="3025610" cy="197695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0F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030" y="1267688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4482" y="-65477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0"/>
            <a:ext cx="79859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</a:t>
            </a:r>
          </a:p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62149" y="1012162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đề</a:t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7190" y="2412678"/>
            <a:ext cx="1094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2987" y="1662806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46</a:t>
            </a:r>
          </a:p>
        </p:txBody>
      </p:sp>
    </p:spTree>
    <p:extLst>
      <p:ext uri="{BB962C8B-B14F-4D97-AF65-F5344CB8AC3E}">
        <p14:creationId xmlns:p14="http://schemas.microsoft.com/office/powerpoint/2010/main" val="29318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320" y="2257006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202" y="4884004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3868" y="2286000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24724" y="2558505"/>
            <a:ext cx="3025610" cy="1719149"/>
          </a:xfrm>
          <a:prstGeom prst="rect">
            <a:avLst/>
          </a:prstGeom>
          <a:solidFill>
            <a:srgbClr val="FEA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092" y="4884004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0514" y="4867909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519" y="4901625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0B22FA4-E7AC-4646-BA5D-2CBF0027F223}"/>
              </a:ext>
            </a:extLst>
          </p:cNvPr>
          <p:cNvSpPr/>
          <p:nvPr/>
        </p:nvSpPr>
        <p:spPr>
          <a:xfrm>
            <a:off x="5569909" y="2285999"/>
            <a:ext cx="3025610" cy="197695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0F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50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2194719" y="1991462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919" y="23724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77114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42919" y="36678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43827" y="4823558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42919" y="59538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21959" y="2434983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377999" y="3721150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77999" y="495300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417925" y="6005286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22919" y="245221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44469" y="3815554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22919" y="498202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2919" y="6083650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61519" y="5115662"/>
            <a:ext cx="3581400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490119" y="2791008"/>
            <a:ext cx="3352800" cy="120886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413919" y="2847170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586616" y="5167086"/>
            <a:ext cx="3284031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E6CE-1DA3-826D-09D7-ADEB4E57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FFAE3A-9C59-D447-E43C-36DCC0A337BA}"/>
              </a:ext>
            </a:extLst>
          </p:cNvPr>
          <p:cNvSpPr/>
          <p:nvPr/>
        </p:nvSpPr>
        <p:spPr>
          <a:xfrm>
            <a:off x="670719" y="1981200"/>
            <a:ext cx="10515600" cy="2438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66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en-US" sz="66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6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hình dạng_ Vuông, tròn, chữ nhật, tam giác">
            <a:hlinkClick r:id="" action="ppaction://media"/>
            <a:extLst>
              <a:ext uri="{FF2B5EF4-FFF2-40B4-BE49-F238E27FC236}">
                <a16:creationId xmlns:a16="http://schemas.microsoft.com/office/drawing/2014/main" id="{CE7BC4C3-CC37-4CEF-AAA6-769BDDDA1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183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tròn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456306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14169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814469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719469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36468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0319" y="358140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4519" y="40957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/>
          <p:cNvSpPr/>
          <p:nvPr/>
        </p:nvSpPr>
        <p:spPr>
          <a:xfrm>
            <a:off x="975519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20599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96268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7475538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704388" y="4419600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583543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46488" y="585067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99999" y="586591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04919" y="588115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86119" y="589639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70276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753668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0319" y="23446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612448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0708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20599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917668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0319" y="358140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4519" y="40957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494599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53418" y="4419600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583543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46488" y="585067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99999" y="586591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04919" y="588115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86119" y="589639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70276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826126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719469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1719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3552191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7223920" y="4688622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6297</TotalTime>
  <Words>225</Words>
  <Application>Microsoft Office PowerPoint</Application>
  <PresentationFormat>Custom</PresentationFormat>
  <Paragraphs>62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151</cp:revision>
  <dcterms:created xsi:type="dcterms:W3CDTF">2021-05-23T10:25:42Z</dcterms:created>
  <dcterms:modified xsi:type="dcterms:W3CDTF">2024-11-21T23:10:28Z</dcterms:modified>
</cp:coreProperties>
</file>