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9" r:id="rId3"/>
    <p:sldId id="280" r:id="rId4"/>
    <p:sldId id="256" r:id="rId5"/>
    <p:sldId id="275" r:id="rId6"/>
    <p:sldId id="271" r:id="rId7"/>
    <p:sldId id="273" r:id="rId8"/>
    <p:sldId id="272" r:id="rId9"/>
    <p:sldId id="274" r:id="rId10"/>
    <p:sldId id="276" r:id="rId11"/>
    <p:sldId id="283" r:id="rId12"/>
    <p:sldId id="277" r:id="rId13"/>
    <p:sldId id="281" r:id="rId14"/>
    <p:sldId id="270" r:id="rId15"/>
    <p:sldId id="257" r:id="rId16"/>
    <p:sldId id="260" r:id="rId17"/>
    <p:sldId id="279" r:id="rId18"/>
    <p:sldId id="278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7" d="100"/>
          <a:sy n="67" d="100"/>
        </p:scale>
        <p:origin x="840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tự</a:t>
            </a:r>
            <a:r>
              <a:rPr lang="en-US" baseline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</a:t>
            </a:r>
            <a:r>
              <a:rPr lang="en-US" baseline="0"/>
              <a:t> thiệu và HDHS cách SD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Mặt</a:t>
            </a:r>
            <a:r>
              <a:rPr lang="en-US" baseline="0"/>
              <a:t> sau em tìm k ra ảnh mn ạ. Mn có ảnh mặt sau thì có thể đưa vào nhé. Quyển sách của em lại bẩn quá nên k dám chụp đưa vào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 baseline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</a:t>
            </a:r>
            <a:r>
              <a:rPr lang="en-US" baseline="0"/>
              <a:t> thiệu nhân vật đồng hành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073" y="1143000"/>
            <a:ext cx="828910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Cùng khám phá sách Toán 1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5" name="Google Shape;399;p20"/>
          <p:cNvGrpSpPr/>
          <p:nvPr/>
        </p:nvGrpSpPr>
        <p:grpSpPr>
          <a:xfrm rot="478072">
            <a:off x="1294693" y="4657164"/>
            <a:ext cx="1762332" cy="1404699"/>
            <a:chOff x="1619858" y="3028726"/>
            <a:chExt cx="1762332" cy="1404699"/>
          </a:xfrm>
        </p:grpSpPr>
        <p:sp>
          <p:nvSpPr>
            <p:cNvPr id="6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306;p20"/>
          <p:cNvGrpSpPr/>
          <p:nvPr/>
        </p:nvGrpSpPr>
        <p:grpSpPr>
          <a:xfrm rot="1742937">
            <a:off x="9062003" y="1016225"/>
            <a:ext cx="1912774" cy="1010181"/>
            <a:chOff x="5862862" y="867279"/>
            <a:chExt cx="1912829" cy="1010210"/>
          </a:xfrm>
        </p:grpSpPr>
        <p:sp>
          <p:nvSpPr>
            <p:cNvPr id="29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08" y="497114"/>
            <a:ext cx="3707227" cy="516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284" y="57912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trước</a:t>
            </a:r>
          </a:p>
        </p:txBody>
      </p:sp>
    </p:spTree>
    <p:extLst>
      <p:ext uri="{BB962C8B-B14F-4D97-AF65-F5344CB8AC3E}">
        <p14:creationId xmlns:p14="http://schemas.microsoft.com/office/powerpoint/2010/main" val="25385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755078" y="1075713"/>
            <a:ext cx="5256583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65278" y="1075712"/>
            <a:ext cx="5249641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861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 dung mỗi bài học nằm trên 2 trang sách.</a:t>
            </a:r>
          </a:p>
        </p:txBody>
      </p:sp>
    </p:spTree>
    <p:extLst>
      <p:ext uri="{BB962C8B-B14F-4D97-AF65-F5344CB8AC3E}">
        <p14:creationId xmlns:p14="http://schemas.microsoft.com/office/powerpoint/2010/main" val="13207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57200"/>
            <a:ext cx="425640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468085"/>
            <a:ext cx="4290010" cy="6074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5" y="457200"/>
            <a:ext cx="4239289" cy="608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4209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7319" y="4876800"/>
            <a:ext cx="1436980" cy="1030782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81" y="478971"/>
            <a:ext cx="4290010" cy="6112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84748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0502438" y="4909457"/>
            <a:ext cx="1436980" cy="1030782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17243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17973" y="16145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4050" y="141881"/>
            <a:ext cx="5396166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Tiến trình bài học gồm 4 bước.</a:t>
            </a:r>
          </a:p>
        </p:txBody>
      </p:sp>
      <p:sp>
        <p:nvSpPr>
          <p:cNvPr id="5" name="Down Arrow 4"/>
          <p:cNvSpPr/>
          <p:nvPr/>
        </p:nvSpPr>
        <p:spPr>
          <a:xfrm rot="20635577">
            <a:off x="1787294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4173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1" t="22301" r="58637" b="71429"/>
          <a:stretch/>
        </p:blipFill>
        <p:spPr>
          <a:xfrm>
            <a:off x="887472" y="1963207"/>
            <a:ext cx="2373184" cy="101388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20635577">
            <a:off x="4544444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678578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1" t="29171" r="58637" b="64966"/>
          <a:stretch/>
        </p:blipFill>
        <p:spPr>
          <a:xfrm>
            <a:off x="3260656" y="1529443"/>
            <a:ext cx="2373184" cy="94796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8447184">
            <a:off x="6371185" y="1721190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549772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35335" r="60005" b="58395"/>
          <a:stretch/>
        </p:blipFill>
        <p:spPr>
          <a:xfrm>
            <a:off x="4970994" y="718632"/>
            <a:ext cx="2373184" cy="1013885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842919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6450064" y="-61628"/>
            <a:ext cx="2222729" cy="88267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8448547">
            <a:off x="8535843" y="467291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83863" y="1370910"/>
            <a:ext cx="8716656" cy="4267890"/>
            <a:chOff x="1052286" y="1295400"/>
            <a:chExt cx="7924233" cy="387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r="9441"/>
            <a:stretch/>
          </p:blipFill>
          <p:spPr>
            <a:xfrm>
              <a:off x="1052286" y="1295400"/>
              <a:ext cx="6247834" cy="387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119" y="2379827"/>
              <a:ext cx="1676400" cy="26378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64427" y="51114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1244" y="5111489"/>
            <a:ext cx="1475232" cy="747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0091" y="53119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6908" y="5311914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3291" y="515064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0108" y="5150649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44066" y="497258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40883" y="4972584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605" y="533400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vật đồng hành</a:t>
            </a:r>
          </a:p>
        </p:txBody>
      </p:sp>
    </p:spTree>
    <p:extLst>
      <p:ext uri="{BB962C8B-B14F-4D97-AF65-F5344CB8AC3E}">
        <p14:creationId xmlns:p14="http://schemas.microsoft.com/office/powerpoint/2010/main" val="26149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Đi chợ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456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 tài toán học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555" y="1048868"/>
            <a:ext cx="5068347" cy="1941054"/>
            <a:chOff x="1008743" y="727624"/>
            <a:chExt cx="6745970" cy="25835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5" y="1572161"/>
              <a:ext cx="1902394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19" y="1572161"/>
              <a:ext cx="1902394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/>
        </p:blipFill>
        <p:spPr>
          <a:xfrm>
            <a:off x="7011133" y="1223151"/>
            <a:ext cx="1826281" cy="1770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72911" y="3643815"/>
            <a:ext cx="7663842" cy="1974042"/>
            <a:chOff x="1008743" y="683717"/>
            <a:chExt cx="10200573" cy="26274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49" y="1572160"/>
              <a:ext cx="1902393" cy="1323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323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664471" y="4241008"/>
            <a:ext cx="1429296" cy="1203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/>
        </p:blipFill>
        <p:spPr>
          <a:xfrm>
            <a:off x="8267486" y="3902414"/>
            <a:ext cx="1826281" cy="1770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/>
        </p:blipFill>
        <p:spPr>
          <a:xfrm>
            <a:off x="10043319" y="3902414"/>
            <a:ext cx="1826281" cy="1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914400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43511" y="2048470"/>
              <a:ext cx="74748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TIẾT HỌC ĐẦU TIÊN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77932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7960" y="350103"/>
            <a:ext cx="798591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260967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Đồ dùng </a:t>
            </a:r>
          </a:p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học Toán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5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6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9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99" y="284534"/>
            <a:ext cx="3707227" cy="5167702"/>
          </a:xfrm>
          <a:prstGeom prst="rect">
            <a:avLst/>
          </a:prstGeom>
        </p:spPr>
      </p:pic>
      <p:pic>
        <p:nvPicPr>
          <p:cNvPr id="2050" name="Picture 2" descr="Vở bài tập Toán lớp 1 - tập một (Kết nối tri thức với cuộc sống) | Shopee 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787"/>
          <a:stretch/>
        </p:blipFill>
        <p:spPr bwMode="auto">
          <a:xfrm>
            <a:off x="6273232" y="284534"/>
            <a:ext cx="3939739" cy="5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009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 Toán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3264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VBT Toán 1</a:t>
            </a:r>
          </a:p>
        </p:txBody>
      </p:sp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- Vở thực hành Toán 1 (Kết Nối Tri Thức với cuộc sống) | Shopee Việt 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52" y="29029"/>
            <a:ext cx="6661840" cy="66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43" y="2698229"/>
            <a:ext cx="370722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Vở thực hành Toán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76" y="4267200"/>
            <a:ext cx="37072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(tài liệu tham khảo)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Thực hành Toán - Tiếng Việt lớp 1 (dùng cho học sinh) | NXBGD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50295"/>
            <a:ext cx="6749647" cy="67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088113" y="4715213"/>
            <a:ext cx="1127611" cy="284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3119" y="4038502"/>
            <a:ext cx="1059781" cy="10009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72110" y="1362413"/>
            <a:ext cx="1508609" cy="284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558222" y="757990"/>
            <a:ext cx="1059781" cy="100090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8290719" y="4435070"/>
            <a:ext cx="1263247" cy="4222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738519" y="3588569"/>
            <a:ext cx="1119827" cy="1057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252016" y="780557"/>
            <a:ext cx="1201498" cy="113474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8076571" y="1547781"/>
            <a:ext cx="1263247" cy="4222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ộp Bút DOREMON Thiên Long PCA/011 – Nhà Sách Hương Huyề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/>
        </p:blipFill>
        <p:spPr bwMode="auto">
          <a:xfrm>
            <a:off x="8095343" y="4247591"/>
            <a:ext cx="3878480" cy="25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ảng đen/ Bảng trắng/ Bảng học sinh khổ A4 giảm chỉ còn 18,000 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516309"/>
            <a:ext cx="5038016" cy="37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ảng học sinh dùng Bút Friendly Hồng Hà (33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42" b="12725"/>
          <a:stretch/>
        </p:blipFill>
        <p:spPr bwMode="auto">
          <a:xfrm>
            <a:off x="5928519" y="304800"/>
            <a:ext cx="5767138" cy="39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ÚT LÔNG BẢNG TL WB03 | Văn Phòng Phẩm Huyền An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1" r="30098"/>
          <a:stretch/>
        </p:blipFill>
        <p:spPr bwMode="auto">
          <a:xfrm rot="13770365">
            <a:off x="2622820" y="4698307"/>
            <a:ext cx="829013" cy="23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ấn viết bả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4905850"/>
            <a:ext cx="2027045" cy="165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àng Chất Lượng Cao] Bông lau bảng,xóa bảng,Giẻ lau bảng Cầm tay chắc chắn  -dc3912 | Shopee Việt Na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1958"/>
          <a:stretch/>
        </p:blipFill>
        <p:spPr bwMode="auto">
          <a:xfrm>
            <a:off x="4042654" y="5477313"/>
            <a:ext cx="1513681" cy="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út chì gỗ 2B TL GP 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839268"/>
            <a:ext cx="2776424" cy="19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240</Words>
  <Application>Microsoft Office PowerPoint</Application>
  <PresentationFormat>Custom</PresentationFormat>
  <Paragraphs>58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54</cp:revision>
  <dcterms:created xsi:type="dcterms:W3CDTF">2021-05-23T10:25:42Z</dcterms:created>
  <dcterms:modified xsi:type="dcterms:W3CDTF">2024-11-21T22:41:08Z</dcterms:modified>
</cp:coreProperties>
</file>