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6" r:id="rId2"/>
    <p:sldId id="288" r:id="rId3"/>
    <p:sldId id="289" r:id="rId4"/>
    <p:sldId id="287" r:id="rId5"/>
    <p:sldId id="291" r:id="rId6"/>
    <p:sldId id="292" r:id="rId7"/>
  </p:sldIdLst>
  <p:sldSz cx="9144000" cy="6858000" type="screen4x3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288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764127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404227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62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3206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74020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34875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6620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4246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65945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8550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869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D120A-3E5D-4FC3-804C-309A135D6209}" type="datetimeFigureOut">
              <a:rPr lang="vi-VN" smtClean="0"/>
              <a:t>02/12/2024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AFDC8-8AC4-4AF7-92C7-636905EA9EC5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7727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media" Target="../media/media2.mp4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4.xml"/><Relationship Id="rId4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65212"/>
            <a:ext cx="8229600" cy="1579612"/>
          </a:xfrm>
        </p:spPr>
        <p:txBody>
          <a:bodyPr/>
          <a:lstStyle/>
          <a:p>
            <a:endParaRPr lang="vi-VN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760" y="332656"/>
            <a:ext cx="8136904" cy="6120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975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5"/>
            <a:ext cx="799288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7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61" y="404664"/>
            <a:ext cx="797996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0908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ành trang số (3).mp4">
            <a:hlinkClick r:id="" action="ppaction://media"/>
          </p:cNvPr>
          <p:cNvPicPr>
            <a:picLocks noGrp="1" noChangeAspect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7200" y="1844675"/>
            <a:ext cx="4038600" cy="4038600"/>
          </a:xfrm>
        </p:spPr>
      </p:pic>
      <p:pic>
        <p:nvPicPr>
          <p:cNvPr id="6" name="Hành trang số (4).mp4">
            <a:hlinkClick r:id="" action="ppaction://media"/>
          </p:cNvPr>
          <p:cNvPicPr>
            <a:picLocks noGrp="1" noChangeAspect="1"/>
          </p:cNvPicPr>
          <p:nvPr>
            <p:ph sz="half" idx="2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48200" y="1844675"/>
            <a:ext cx="4038600" cy="4038600"/>
          </a:xfr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32656"/>
            <a:ext cx="1872208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522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32656"/>
            <a:ext cx="7595473" cy="5983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4508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648"/>
            <a:ext cx="1368152" cy="86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1484784"/>
            <a:ext cx="3905542" cy="4778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0426" y="1546923"/>
            <a:ext cx="3690006" cy="469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Oval 4"/>
          <p:cNvSpPr/>
          <p:nvPr/>
        </p:nvSpPr>
        <p:spPr>
          <a:xfrm>
            <a:off x="2771800" y="210344"/>
            <a:ext cx="4032448" cy="914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3200" b="1" dirty="0" smtClean="0">
                <a:solidFill>
                  <a:srgbClr val="FF0000"/>
                </a:solidFill>
                <a:latin typeface="+mj-lt"/>
              </a:rPr>
              <a:t>Chào hỏi</a:t>
            </a:r>
            <a:endParaRPr lang="vi-VN" sz="32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04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223</TotalTime>
  <Words>2</Words>
  <Application>Microsoft Office PowerPoint</Application>
  <PresentationFormat>On-screen Show (4:3)</PresentationFormat>
  <Paragraphs>1</Paragraphs>
  <Slides>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 R 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47</cp:revision>
  <dcterms:created xsi:type="dcterms:W3CDTF">2020-08-13T15:29:03Z</dcterms:created>
  <dcterms:modified xsi:type="dcterms:W3CDTF">2024-12-02T10:47:12Z</dcterms:modified>
</cp:coreProperties>
</file>