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  <p:sldMasterId id="2147483683" r:id="rId2"/>
  </p:sldMasterIdLst>
  <p:notesMasterIdLst>
    <p:notesMasterId r:id="rId20"/>
  </p:notesMasterIdLst>
  <p:sldIdLst>
    <p:sldId id="297" r:id="rId3"/>
    <p:sldId id="298" r:id="rId4"/>
    <p:sldId id="286" r:id="rId5"/>
    <p:sldId id="272" r:id="rId6"/>
    <p:sldId id="289" r:id="rId7"/>
    <p:sldId id="299" r:id="rId8"/>
    <p:sldId id="302" r:id="rId9"/>
    <p:sldId id="304" r:id="rId10"/>
    <p:sldId id="305" r:id="rId11"/>
    <p:sldId id="290" r:id="rId12"/>
    <p:sldId id="306" r:id="rId13"/>
    <p:sldId id="308" r:id="rId14"/>
    <p:sldId id="287" r:id="rId15"/>
    <p:sldId id="270" r:id="rId16"/>
    <p:sldId id="271" r:id="rId17"/>
    <p:sldId id="288" r:id="rId18"/>
    <p:sldId id="30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1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7922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629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407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3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1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7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34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6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2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2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9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7436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7562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955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9633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8165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289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7371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9277352" y="3781516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1488114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1524000" y="5210175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91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804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4240223" y="5436409"/>
            <a:ext cx="3940169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60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805083" y="1020138"/>
            <a:ext cx="4952126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2588421" y="2114553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946874"/>
            <a:ext cx="4316690" cy="404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13840"/>
            <a:ext cx="3281680" cy="4496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760" y="2139187"/>
            <a:ext cx="3393440" cy="387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290" y="284896"/>
            <a:ext cx="1178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«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2246804" y="596626"/>
            <a:ext cx="1070975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983756" y="634204"/>
            <a:ext cx="413360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144595" y="1242647"/>
          <a:ext cx="2144296" cy="1031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63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«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68042" y="2201014"/>
            <a:ext cx="2144297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è</a:t>
            </a: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741158" y="1328919"/>
          <a:ext cx="21442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o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727950" y="2220553"/>
            <a:ext cx="2144297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2247" y="3995971"/>
            <a:ext cx="4454768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bè   bæ   bé</a:t>
            </a:r>
            <a:endParaRPr lang="en-US" sz="54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800" y="4006367"/>
            <a:ext cx="4267200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c«   cæ  cé</a:t>
            </a:r>
            <a:endParaRPr lang="en-US" sz="54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0272" y="5338158"/>
            <a:ext cx="7021902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bè    c« bÐ    cæ cß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290" y="284896"/>
            <a:ext cx="1178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«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2246804" y="596626"/>
            <a:ext cx="1070975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983756" y="634204"/>
            <a:ext cx="413360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144595" y="1242647"/>
          <a:ext cx="2144296" cy="1031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63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«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68042" y="2201014"/>
            <a:ext cx="2144297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è</a:t>
            </a: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741158" y="1328919"/>
          <a:ext cx="21442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o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727950" y="2220553"/>
            <a:ext cx="2144297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2247" y="3995971"/>
            <a:ext cx="4454768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bè   bæ   b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0" y="4006367"/>
            <a:ext cx="4267200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c«   cæ  c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80272" y="5338158"/>
            <a:ext cx="7021902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è</a:t>
            </a:r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    c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«</a:t>
            </a:r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 bÐ    c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æ</a:t>
            </a:r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 cß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102" y="56254"/>
            <a:ext cx="4365899" cy="1261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875" y="1590544"/>
            <a:ext cx="7013372" cy="183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88164"/>
            <a:ext cx="9100854" cy="4196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774" y="5680849"/>
            <a:ext cx="4532452" cy="101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43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19" y="1833196"/>
            <a:ext cx="8667866" cy="4680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908" y="796289"/>
            <a:ext cx="2876288" cy="103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290" y="284896"/>
            <a:ext cx="1178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«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2246804" y="596626"/>
            <a:ext cx="1070975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983756" y="634204"/>
            <a:ext cx="413360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144595" y="1242647"/>
          <a:ext cx="2144296" cy="1031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63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«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68042" y="2201014"/>
            <a:ext cx="2144297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è</a:t>
            </a: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741158" y="1328919"/>
          <a:ext cx="21442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o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727950" y="2220553"/>
            <a:ext cx="2144297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2247" y="4064983"/>
            <a:ext cx="4454768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bè   bæ   bé</a:t>
            </a:r>
            <a:endParaRPr lang="en-US" sz="54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800" y="4006367"/>
            <a:ext cx="4267200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c«   cæ  cé</a:t>
            </a:r>
            <a:endParaRPr lang="en-US" sz="54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5447" y="5258783"/>
            <a:ext cx="8028353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bè        c« bÐ      cæ cß</a:t>
            </a:r>
            <a:endParaRPr lang="en-US" sz="54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2246804" y="596626"/>
            <a:ext cx="1070975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983756" y="634204"/>
            <a:ext cx="413360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7047" y="1642772"/>
            <a:ext cx="7843297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.VnAvant" panose="020BE200000000000000" pitchFamily="34" charset="0"/>
              </a:rPr>
              <a:t>bß    cß     cá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19162" y="2716693"/>
            <a:ext cx="7843297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.VnAvant" panose="020BE200000000000000" pitchFamily="34" charset="0"/>
              </a:rPr>
              <a:t>Bª cã cá.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565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9454"/>
            <a:ext cx="9144000" cy="4421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565" y="5647134"/>
            <a:ext cx="8783691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565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9454"/>
            <a:ext cx="9144000" cy="4421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440" y="5598942"/>
            <a:ext cx="8961120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290" y="284896"/>
            <a:ext cx="1178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«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2246804" y="596626"/>
            <a:ext cx="1070975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983756" y="634204"/>
            <a:ext cx="413360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144595" y="1242647"/>
          <a:ext cx="2144296" cy="1031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63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«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68042" y="2201014"/>
            <a:ext cx="2144297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è</a:t>
            </a: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34299"/>
              </p:ext>
            </p:extLst>
          </p:nvPr>
        </p:nvGraphicFramePr>
        <p:xfrm>
          <a:off x="6741158" y="1328919"/>
          <a:ext cx="214429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«</a:t>
                      </a:r>
                    </a:p>
                    <a:p>
                      <a:pPr algn="ctr"/>
                      <a:endParaRPr lang="en-US" sz="54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727950" y="2220553"/>
            <a:ext cx="2144297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2247" y="4064983"/>
            <a:ext cx="4454768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bè   bæ   bé</a:t>
            </a:r>
            <a:endParaRPr lang="en-US" sz="54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0960" y="4064983"/>
            <a:ext cx="4267200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c«   cæ  cé</a:t>
            </a:r>
            <a:endParaRPr lang="en-US" sz="54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CHAT LUONG\CHAT LUONG\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520" y="1"/>
            <a:ext cx="8879840" cy="59858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10575" y="5985874"/>
            <a:ext cx="2144297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bè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CHAT LUONG\CHAT LUONG\co 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195321" y="-1891280"/>
            <a:ext cx="5537201" cy="1018032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14684" y="5967482"/>
            <a:ext cx="2490220" cy="8905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c« bÐ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HAT LUONG\CHAT LUONG\co 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"/>
            <a:ext cx="10058400" cy="596748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974044" y="5967482"/>
            <a:ext cx="2490220" cy="8905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cæ cß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117</Words>
  <Application>Microsoft Office PowerPoint</Application>
  <PresentationFormat>Widescreen</PresentationFormat>
  <Paragraphs>59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Arial</vt:lpstr>
      <vt:lpstr>Calibri</vt:lpstr>
      <vt:lpstr>Calibri Light</vt:lpstr>
      <vt:lpstr>Tahoma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FR</cp:lastModifiedBy>
  <cp:revision>74</cp:revision>
  <dcterms:created xsi:type="dcterms:W3CDTF">2020-08-07T01:41:00Z</dcterms:created>
  <dcterms:modified xsi:type="dcterms:W3CDTF">2023-09-18T13:36:34Z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