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9"/>
  </p:notesMasterIdLst>
  <p:sldIdLst>
    <p:sldId id="256" r:id="rId4"/>
    <p:sldId id="274" r:id="rId5"/>
    <p:sldId id="291" r:id="rId6"/>
    <p:sldId id="262" r:id="rId7"/>
    <p:sldId id="393" r:id="rId8"/>
    <p:sldId id="364" r:id="rId9"/>
    <p:sldId id="391" r:id="rId10"/>
    <p:sldId id="385" r:id="rId11"/>
    <p:sldId id="386" r:id="rId12"/>
    <p:sldId id="387" r:id="rId13"/>
    <p:sldId id="388" r:id="rId14"/>
    <p:sldId id="392" r:id="rId15"/>
    <p:sldId id="384" r:id="rId16"/>
    <p:sldId id="389" r:id="rId17"/>
    <p:sldId id="383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6215" autoAdjust="0"/>
  </p:normalViewPr>
  <p:slideViewPr>
    <p:cSldViewPr snapToGrid="0">
      <p:cViewPr varScale="1">
        <p:scale>
          <a:sx n="41" d="100"/>
          <a:sy n="41" d="100"/>
        </p:scale>
        <p:origin x="1098" y="48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2021-11-11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87B2C-5980-4247-AB1A-4C2C82E0197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69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 ( </a:t>
            </a:r>
            <a:r>
              <a:rPr lang="en-US" altLang="ko-K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tiết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3 - 2 = 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5 - 2 = 3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5 - 3 = 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5 - 4 = 1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7 - 4 = 3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7 - 5 = 2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7 - 6 = 1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9 - 6 = 3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9 - 7 = 2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9 - 8 = 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/>
              <a:t>Hẹn</a:t>
            </a:r>
            <a:r>
              <a:rPr lang="en-US" sz="6600" b="1" dirty="0"/>
              <a:t> </a:t>
            </a:r>
            <a:r>
              <a:rPr lang="en-US" sz="6600" b="1" dirty="0" err="1"/>
              <a:t>gặp</a:t>
            </a:r>
            <a:r>
              <a:rPr lang="en-US" sz="6600" b="1" dirty="0"/>
              <a:t> </a:t>
            </a:r>
            <a:r>
              <a:rPr lang="en-US" sz="6600" b="1" dirty="0" err="1"/>
              <a:t>lại</a:t>
            </a:r>
            <a:endParaRPr lang="en-US" sz="6600" b="1" dirty="0"/>
          </a:p>
          <a:p>
            <a:r>
              <a:rPr lang="en-US" sz="6600" b="1" dirty="0"/>
              <a:t> </a:t>
            </a:r>
            <a:r>
              <a:rPr lang="en-US" sz="6600" b="1" dirty="0" err="1"/>
              <a:t>tiết</a:t>
            </a:r>
            <a:r>
              <a:rPr lang="en-US" sz="6600" b="1" dirty="0"/>
              <a:t> 3!</a:t>
            </a:r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 + 5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 + 3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 + 1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1583" y="4501956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+ 6 = 8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+ 7 =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+ 8=10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+ 4 =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+ 6=10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+ 2 = 8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+ 3 = 9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+ 4=10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 + 2=10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+ 5 = 9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4675A8-369C-4DBA-9A6E-0D09CED48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39925" y="2754121"/>
            <a:ext cx="37175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419935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/>
              <a:t>Hẹn</a:t>
            </a:r>
            <a:r>
              <a:rPr lang="en-US" sz="6600" b="1" dirty="0"/>
              <a:t> </a:t>
            </a:r>
            <a:r>
              <a:rPr lang="en-US" sz="6600" b="1" dirty="0" err="1"/>
              <a:t>gặp</a:t>
            </a:r>
            <a:r>
              <a:rPr lang="en-US" sz="6600" b="1" dirty="0"/>
              <a:t> </a:t>
            </a:r>
            <a:r>
              <a:rPr lang="en-US" sz="6600" b="1" dirty="0" err="1"/>
              <a:t>lại</a:t>
            </a:r>
            <a:endParaRPr lang="en-US" sz="6600" b="1" dirty="0"/>
          </a:p>
          <a:p>
            <a:r>
              <a:rPr lang="en-US" sz="6600" b="1" dirty="0"/>
              <a:t> </a:t>
            </a:r>
            <a:r>
              <a:rPr lang="en-US" sz="6600" b="1" dirty="0" err="1"/>
              <a:t>tiết</a:t>
            </a:r>
            <a:r>
              <a:rPr lang="en-US" sz="6600" b="1" dirty="0"/>
              <a:t> 2!</a:t>
            </a:r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BẢNG TRỪ TRONG PHẠM VI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4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8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2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8 - 1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8 - 2 = 6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8 - 3 = 5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8 - 4 = 4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8 - 5 = 3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8 - 6 = 2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8 - 7 = 1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F3709798-FB7C-46D9-8154-21AEB7F6A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1384507"/>
            <a:ext cx="6096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374</Words>
  <Application>Microsoft Office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Administrator</cp:lastModifiedBy>
  <cp:revision>339</cp:revision>
  <dcterms:created xsi:type="dcterms:W3CDTF">2018-04-24T17:14:44Z</dcterms:created>
  <dcterms:modified xsi:type="dcterms:W3CDTF">2021-11-11T11:26:19Z</dcterms:modified>
</cp:coreProperties>
</file>