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6" r:id="rId3"/>
    <p:sldMasterId id="2147483679" r:id="rId4"/>
  </p:sldMasterIdLst>
  <p:notesMasterIdLst>
    <p:notesMasterId r:id="rId37"/>
  </p:notesMasterIdLst>
  <p:sldIdLst>
    <p:sldId id="320" r:id="rId5"/>
    <p:sldId id="256" r:id="rId6"/>
    <p:sldId id="287" r:id="rId7"/>
    <p:sldId id="290" r:id="rId8"/>
    <p:sldId id="292" r:id="rId9"/>
    <p:sldId id="291" r:id="rId10"/>
    <p:sldId id="264" r:id="rId11"/>
    <p:sldId id="294" r:id="rId12"/>
    <p:sldId id="295" r:id="rId13"/>
    <p:sldId id="296" r:id="rId14"/>
    <p:sldId id="350" r:id="rId15"/>
    <p:sldId id="299" r:id="rId16"/>
    <p:sldId id="300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2" r:id="rId27"/>
    <p:sldId id="351" r:id="rId28"/>
    <p:sldId id="311" r:id="rId29"/>
    <p:sldId id="313" r:id="rId30"/>
    <p:sldId id="314" r:id="rId31"/>
    <p:sldId id="315" r:id="rId32"/>
    <p:sldId id="316" r:id="rId33"/>
    <p:sldId id="317" r:id="rId34"/>
    <p:sldId id="318" r:id="rId35"/>
    <p:sldId id="352" r:id="rId3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1695" autoAdjust="0"/>
  </p:normalViewPr>
  <p:slideViewPr>
    <p:cSldViewPr>
      <p:cViewPr varScale="1">
        <p:scale>
          <a:sx n="112" d="100"/>
          <a:sy n="112" d="100"/>
        </p:scale>
        <p:origin x="80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68917-3D9D-401D-947A-C4C530850A31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4352924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2904079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TOÁN LỚP 1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16822" y="4579159"/>
            <a:ext cx="3938969" cy="46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6" tIns="45638" rIns="91276" bIns="456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80481" y="162889"/>
            <a:ext cx="4953329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95800" y="4476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pic>
        <p:nvPicPr>
          <p:cNvPr id="2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840" t="15306" r="61509" b="65986"/>
          <a:stretch>
            <a:fillRect/>
          </a:stretch>
        </p:blipFill>
        <p:spPr bwMode="auto">
          <a:xfrm>
            <a:off x="2057400" y="1200150"/>
            <a:ext cx="2362200" cy="16764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10204" r="12193" b="72789"/>
          <a:stretch>
            <a:fillRect/>
          </a:stretch>
        </p:blipFill>
        <p:spPr bwMode="auto">
          <a:xfrm>
            <a:off x="2133600" y="2495550"/>
            <a:ext cx="2209800" cy="15240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17857" r="54293" b="76190"/>
          <a:stretch>
            <a:fillRect/>
          </a:stretch>
        </p:blipFill>
        <p:spPr bwMode="auto">
          <a:xfrm>
            <a:off x="4343400" y="1200150"/>
            <a:ext cx="990600" cy="5334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10204" r="41061" b="77041"/>
          <a:stretch>
            <a:fillRect/>
          </a:stretch>
        </p:blipFill>
        <p:spPr bwMode="auto">
          <a:xfrm>
            <a:off x="5029200" y="666750"/>
            <a:ext cx="1600200" cy="1524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38491" t="24660" r="54293" b="68537"/>
          <a:stretch>
            <a:fillRect/>
          </a:stretch>
        </p:blipFill>
        <p:spPr bwMode="auto">
          <a:xfrm>
            <a:off x="4419600" y="2190750"/>
            <a:ext cx="838200" cy="9144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4505" t="22959" r="41061" b="65986"/>
          <a:stretch>
            <a:fillRect/>
          </a:stretch>
        </p:blipFill>
        <p:spPr bwMode="auto">
          <a:xfrm>
            <a:off x="5105400" y="2266950"/>
            <a:ext cx="1143000" cy="9906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57736" t="26361" r="12193" b="65986"/>
          <a:stretch>
            <a:fillRect/>
          </a:stretch>
        </p:blipFill>
        <p:spPr bwMode="auto">
          <a:xfrm>
            <a:off x="2286000" y="3867150"/>
            <a:ext cx="1905000" cy="10668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59215" t="41645" r="9078" b="29112"/>
          <a:stretch>
            <a:fillRect/>
          </a:stretch>
        </p:blipFill>
        <p:spPr bwMode="auto">
          <a:xfrm>
            <a:off x="2438400" y="3943350"/>
            <a:ext cx="2819400" cy="1200150"/>
          </a:xfrm>
          <a:prstGeom prst="rect">
            <a:avLst/>
          </a:prstGeom>
          <a:noFill/>
        </p:spPr>
      </p:pic>
      <p:pic>
        <p:nvPicPr>
          <p:cNvPr id="8194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8521" b="58225"/>
          <a:stretch>
            <a:fillRect/>
          </a:stretch>
        </p:blipFill>
        <p:spPr bwMode="auto">
          <a:xfrm>
            <a:off x="1981200" y="2495550"/>
            <a:ext cx="2209800" cy="15240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34290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352800" y="35623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38600" y="4171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3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39062" r="49657" b="50521"/>
          <a:stretch>
            <a:fillRect/>
          </a:stretch>
        </p:blipFill>
        <p:spPr bwMode="auto">
          <a:xfrm>
            <a:off x="1524000" y="1809750"/>
            <a:ext cx="3276600" cy="1295400"/>
          </a:xfrm>
          <a:prstGeom prst="rect">
            <a:avLst/>
          </a:prstGeom>
          <a:noFill/>
        </p:spPr>
      </p:pic>
      <p:pic>
        <p:nvPicPr>
          <p:cNvPr id="36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39062" r="11592" b="49653"/>
          <a:stretch>
            <a:fillRect/>
          </a:stretch>
        </p:blipFill>
        <p:spPr bwMode="auto">
          <a:xfrm>
            <a:off x="1524000" y="3181350"/>
            <a:ext cx="3276600" cy="1676400"/>
          </a:xfrm>
          <a:prstGeom prst="rect">
            <a:avLst/>
          </a:prstGeom>
          <a:noFill/>
        </p:spPr>
      </p:pic>
      <p:pic>
        <p:nvPicPr>
          <p:cNvPr id="37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2279" t="49479" r="49657" b="38368"/>
          <a:stretch>
            <a:fillRect/>
          </a:stretch>
        </p:blipFill>
        <p:spPr bwMode="auto">
          <a:xfrm>
            <a:off x="5410200" y="1733550"/>
            <a:ext cx="3124200" cy="1371600"/>
          </a:xfrm>
          <a:prstGeom prst="rect">
            <a:avLst/>
          </a:prstGeom>
          <a:noFill/>
        </p:spPr>
      </p:pic>
      <p:pic>
        <p:nvPicPr>
          <p:cNvPr id="38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49115" t="48611" r="11592" b="38368"/>
          <a:stretch>
            <a:fillRect/>
          </a:stretch>
        </p:blipFill>
        <p:spPr bwMode="auto">
          <a:xfrm>
            <a:off x="5638800" y="3181350"/>
            <a:ext cx="2895600" cy="1600200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419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191000" y="2495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14800" y="3409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1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924800" y="18859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24800" y="24193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24800" y="3486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24800" y="40195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914400" y="1200150"/>
            <a:ext cx="4608512" cy="945396"/>
            <a:chOff x="827584" y="1491630"/>
            <a:chExt cx="4608512" cy="945396"/>
          </a:xfrm>
        </p:grpSpPr>
        <p:sp>
          <p:nvSpPr>
            <p:cNvPr id="27" name="Oval 26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2" descr="C:\Users\Administrator\Desktop\2020-2021\TAILIEU\Toan1.1 bai 11-15 (FB Yen Nga)-20200808T151710Z-001\Toan1.1 bai 11-15 (FB Yen Nga)\file ảnh scan từ sách\bài 11\Phạm Duyên- trang 71.jpg"/>
          <p:cNvPicPr>
            <a:picLocks noChangeAspect="1" noChangeArrowheads="1"/>
          </p:cNvPicPr>
          <p:nvPr/>
        </p:nvPicPr>
        <p:blipFill>
          <a:blip r:embed="rId3"/>
          <a:srcRect l="16363" t="67319" r="31915" b="11635"/>
          <a:stretch>
            <a:fillRect/>
          </a:stretch>
        </p:blipFill>
        <p:spPr bwMode="auto">
          <a:xfrm>
            <a:off x="2514600" y="1352550"/>
            <a:ext cx="4724400" cy="2038350"/>
          </a:xfrm>
          <a:prstGeom prst="rect">
            <a:avLst/>
          </a:prstGeom>
          <a:noFill/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743200" y="3638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743200" y="4400550"/>
          <a:ext cx="4287203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altLang="en-US" sz="2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1044" r="33322" b="73906"/>
          <a:stretch>
            <a:fillRect/>
          </a:stretch>
        </p:blipFill>
        <p:spPr bwMode="auto">
          <a:xfrm>
            <a:off x="3124200" y="1047750"/>
            <a:ext cx="3886200" cy="685800"/>
          </a:xfrm>
          <a:prstGeom prst="rect">
            <a:avLst/>
          </a:prstGeom>
          <a:noFill/>
        </p:spPr>
      </p:pic>
      <p:grpSp>
        <p:nvGrpSpPr>
          <p:cNvPr id="22" name="Group 10"/>
          <p:cNvGrpSpPr/>
          <p:nvPr/>
        </p:nvGrpSpPr>
        <p:grpSpPr>
          <a:xfrm>
            <a:off x="1524000" y="742950"/>
            <a:ext cx="4608512" cy="945396"/>
            <a:chOff x="827584" y="1491630"/>
            <a:chExt cx="4608512" cy="945396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4" cstate="print"/>
          <a:srcRect l="65488" t="21044" r="13080" b="73906"/>
          <a:stretch>
            <a:fillRect/>
          </a:stretch>
        </p:blipFill>
        <p:spPr bwMode="auto">
          <a:xfrm>
            <a:off x="7010400" y="1200150"/>
            <a:ext cx="1828800" cy="4572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25931" r="33322" b="69181"/>
          <a:stretch>
            <a:fillRect/>
          </a:stretch>
        </p:blipFill>
        <p:spPr bwMode="auto">
          <a:xfrm>
            <a:off x="3200400" y="1733550"/>
            <a:ext cx="3733800" cy="6858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0004" r="33322" b="64294"/>
          <a:stretch>
            <a:fillRect/>
          </a:stretch>
        </p:blipFill>
        <p:spPr bwMode="auto">
          <a:xfrm>
            <a:off x="3124200" y="3105150"/>
            <a:ext cx="3886200" cy="7620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21432" t="35353" r="33322" b="60438"/>
          <a:stretch>
            <a:fillRect/>
          </a:stretch>
        </p:blipFill>
        <p:spPr bwMode="auto">
          <a:xfrm>
            <a:off x="3124200" y="4095750"/>
            <a:ext cx="3886200" cy="6096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5" cstate="print"/>
          <a:srcRect l="65488" t="26094" r="13080" b="69697"/>
          <a:stretch>
            <a:fillRect/>
          </a:stretch>
        </p:blipFill>
        <p:spPr bwMode="auto">
          <a:xfrm>
            <a:off x="7086600" y="1885950"/>
            <a:ext cx="1447800" cy="533400"/>
          </a:xfrm>
          <a:prstGeom prst="rect">
            <a:avLst/>
          </a:prstGeom>
          <a:noFill/>
        </p:spPr>
      </p:pic>
      <p:pic>
        <p:nvPicPr>
          <p:cNvPr id="32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/>
          <a:srcRect l="65488" t="30992" r="13080" b="65182"/>
          <a:stretch>
            <a:fillRect/>
          </a:stretch>
        </p:blipFill>
        <p:spPr bwMode="auto">
          <a:xfrm>
            <a:off x="7239000" y="3253105"/>
            <a:ext cx="1371600" cy="533400"/>
          </a:xfrm>
          <a:prstGeom prst="rect">
            <a:avLst/>
          </a:prstGeom>
          <a:noFill/>
        </p:spPr>
      </p:pic>
      <p:pic>
        <p:nvPicPr>
          <p:cNvPr id="33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6" cstate="print"/>
          <a:srcRect l="65488" t="35353" r="13080" b="59596"/>
          <a:stretch>
            <a:fillRect/>
          </a:stretch>
        </p:blipFill>
        <p:spPr bwMode="auto">
          <a:xfrm>
            <a:off x="7162800" y="4086860"/>
            <a:ext cx="1371600" cy="609600"/>
          </a:xfrm>
          <a:prstGeom prst="rect">
            <a:avLst/>
          </a:prstGeom>
          <a:noFill/>
        </p:spPr>
      </p:pic>
      <p:pic>
        <p:nvPicPr>
          <p:cNvPr id="34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7" cstate="print"/>
          <a:srcRect l="65488" t="40404" r="13080" b="55387"/>
          <a:stretch>
            <a:fillRect/>
          </a:stretch>
        </p:blipFill>
        <p:spPr bwMode="auto">
          <a:xfrm>
            <a:off x="7124700" y="2571750"/>
            <a:ext cx="1371600" cy="533400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8001000" y="19621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77200" y="3364865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53400" y="4234815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39100" y="2533650"/>
            <a:ext cx="4572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pic>
        <p:nvPicPr>
          <p:cNvPr id="5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8" cstate="print"/>
          <a:srcRect l="21432" t="39562" r="33322" b="53704"/>
          <a:stretch>
            <a:fillRect/>
          </a:stretch>
        </p:blipFill>
        <p:spPr bwMode="auto">
          <a:xfrm>
            <a:off x="3200400" y="2419350"/>
            <a:ext cx="37338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bldLvl="0" animBg="1"/>
      <p:bldP spid="37" grpId="0" bldLvl="0" animBg="1"/>
      <p:bldP spid="3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2" y="742950"/>
            <a:ext cx="7310437" cy="814864"/>
            <a:chOff x="827585" y="1491630"/>
            <a:chExt cx="4421291" cy="814864"/>
          </a:xfrm>
        </p:grpSpPr>
        <p:sp>
          <p:nvSpPr>
            <p:cNvPr id="23" name="Oval 22"/>
            <p:cNvSpPr/>
            <p:nvPr/>
          </p:nvSpPr>
          <p:spPr>
            <a:xfrm>
              <a:off x="827585" y="1491630"/>
              <a:ext cx="460851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88435" y="1567830"/>
              <a:ext cx="396044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chú thỏ ghi phép tính có kết quả là 4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2" descr="C:\Users\Administrator\Desktop\2020-2021\TAILIEU\Toan1.1 bai 11-15 (FB Yen Nga)-20200808T151710Z-001\Toan1.1 bai 11-15 (FB Yen Nga)\file ảnh scan từ sách\bài 11\Phạm Duyên- trang 72.jpg"/>
          <p:cNvPicPr>
            <a:picLocks noChangeAspect="1" noChangeArrowheads="1"/>
          </p:cNvPicPr>
          <p:nvPr/>
        </p:nvPicPr>
        <p:blipFill>
          <a:blip r:embed="rId3" cstate="print"/>
          <a:srcRect l="11907" t="50505" b="9933"/>
          <a:stretch>
            <a:fillRect/>
          </a:stretch>
        </p:blipFill>
        <p:spPr bwMode="auto">
          <a:xfrm>
            <a:off x="2209800" y="1352550"/>
            <a:ext cx="6477000" cy="3581400"/>
          </a:xfrm>
          <a:prstGeom prst="rect">
            <a:avLst/>
          </a:prstGeom>
          <a:noFill/>
        </p:spPr>
      </p:pic>
      <p:sp>
        <p:nvSpPr>
          <p:cNvPr id="45" name="Oval 44"/>
          <p:cNvSpPr/>
          <p:nvPr/>
        </p:nvSpPr>
        <p:spPr>
          <a:xfrm>
            <a:off x="2438400" y="3790950"/>
            <a:ext cx="10668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7 – 3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4770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6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514600" y="2266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5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876800" y="4019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05003" y="1733550"/>
          <a:ext cx="6629400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03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/>
                        <a:t>9</a:t>
                      </a:r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32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545"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200" dirty="0"/>
                        <a:t>?</a:t>
                      </a:r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848600" y="3028950"/>
            <a:ext cx="5334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6800" y="3028950"/>
            <a:ext cx="6096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532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62800" y="3028950"/>
            <a:ext cx="4572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67200" y="3028950"/>
            <a:ext cx="381000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2" cstate="print"/>
          <a:srcRect l="60926" t="35096" r="14312" b="11141"/>
          <a:stretch>
            <a:fillRect/>
          </a:stretch>
        </p:blipFill>
        <p:spPr bwMode="auto">
          <a:xfrm>
            <a:off x="6705600" y="1047750"/>
            <a:ext cx="1220724" cy="4343400"/>
          </a:xfrm>
          <a:prstGeom prst="rect">
            <a:avLst/>
          </a:prstGeom>
          <a:noFill/>
        </p:spPr>
      </p:pic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151"/>
            <a:ext cx="152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0"/>
          <p:cNvGrpSpPr/>
          <p:nvPr/>
        </p:nvGrpSpPr>
        <p:grpSpPr>
          <a:xfrm>
            <a:off x="1524000" y="742950"/>
            <a:ext cx="7620000" cy="853063"/>
            <a:chOff x="827584" y="1491630"/>
            <a:chExt cx="4608512" cy="853063"/>
          </a:xfrm>
        </p:grpSpPr>
        <p:sp>
          <p:nvSpPr>
            <p:cNvPr id="23" name="Oval 22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75656" y="1606029"/>
              <a:ext cx="39604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phép tính thích hợp với mỗi hình.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:\Users\Administrator\Desktop\2020-2021\TAILIEU\Toan1.1 bai 11-15 (FB Yen Nga)-20200808T151710Z-001\Toan1.1 bai 11-15 (FB Yen Nga)\file ảnh scan từ sách\bài 11\Phạm Duyên- trang 73.jpg"/>
          <p:cNvPicPr>
            <a:picLocks noChangeAspect="1" noChangeArrowheads="1"/>
          </p:cNvPicPr>
          <p:nvPr/>
        </p:nvPicPr>
        <p:blipFill>
          <a:blip r:embed="rId4" cstate="print"/>
          <a:srcRect l="8371" t="35096" r="39074" b="11141"/>
          <a:stretch>
            <a:fillRect/>
          </a:stretch>
        </p:blipFill>
        <p:spPr bwMode="auto">
          <a:xfrm>
            <a:off x="2819400" y="1276350"/>
            <a:ext cx="2590800" cy="386715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rot="10800000">
            <a:off x="5181600" y="21145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4838700" y="2305050"/>
            <a:ext cx="2514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0800000">
            <a:off x="5257800" y="3486150"/>
            <a:ext cx="16764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Số 0 trong phép trừ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 cstate="print"/>
          <a:srcRect l="16259" t="26820" r="45803" b="64559"/>
          <a:stretch>
            <a:fillRect/>
          </a:stretch>
        </p:blipFill>
        <p:spPr bwMode="auto">
          <a:xfrm>
            <a:off x="1905000" y="2190750"/>
            <a:ext cx="3124200" cy="1066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22989" r="45803" b="74137"/>
          <a:stretch>
            <a:fillRect/>
          </a:stretch>
        </p:blipFill>
        <p:spPr bwMode="auto">
          <a:xfrm>
            <a:off x="2286000" y="1428750"/>
            <a:ext cx="2133600" cy="457200"/>
          </a:xfrm>
          <a:prstGeom prst="rect">
            <a:avLst/>
          </a:prstGeom>
          <a:noFill/>
        </p:spPr>
      </p:pic>
      <p:pic>
        <p:nvPicPr>
          <p:cNvPr id="25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54197" t="27778" r="9220" b="64559"/>
          <a:stretch>
            <a:fillRect/>
          </a:stretch>
        </p:blipFill>
        <p:spPr bwMode="auto">
          <a:xfrm>
            <a:off x="5105400" y="1962150"/>
            <a:ext cx="2514600" cy="609600"/>
          </a:xfrm>
          <a:prstGeom prst="rect">
            <a:avLst/>
          </a:prstGeom>
          <a:noFill/>
        </p:spPr>
      </p:pic>
      <p:pic>
        <p:nvPicPr>
          <p:cNvPr id="26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43103" r="45803" b="47318"/>
          <a:stretch>
            <a:fillRect/>
          </a:stretch>
        </p:blipFill>
        <p:spPr bwMode="auto">
          <a:xfrm>
            <a:off x="1752600" y="3638550"/>
            <a:ext cx="3352800" cy="1200150"/>
          </a:xfrm>
          <a:prstGeom prst="rect">
            <a:avLst/>
          </a:prstGeom>
          <a:noFill/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/>
          <a:srcRect l="16259" t="39275" r="45803" b="56893"/>
          <a:stretch>
            <a:fillRect/>
          </a:stretch>
        </p:blipFill>
        <p:spPr bwMode="auto">
          <a:xfrm>
            <a:off x="2286000" y="3257550"/>
            <a:ext cx="2819400" cy="5334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6" cstate="print"/>
          <a:srcRect l="62326" t="45977" r="17350" b="46360"/>
          <a:stretch>
            <a:fillRect/>
          </a:stretch>
        </p:blipFill>
        <p:spPr bwMode="auto">
          <a:xfrm>
            <a:off x="5638800" y="3943350"/>
            <a:ext cx="1143000" cy="6096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6553200" y="2038350"/>
            <a:ext cx="381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00800" y="40195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8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828800" y="89535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Số 0 trong phép trừ</a:t>
            </a:r>
          </a:p>
        </p:txBody>
      </p:sp>
      <p:pic>
        <p:nvPicPr>
          <p:cNvPr id="29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56514" r="45803" b="38697"/>
          <a:stretch>
            <a:fillRect/>
          </a:stretch>
        </p:blipFill>
        <p:spPr bwMode="auto">
          <a:xfrm>
            <a:off x="2057400" y="1352550"/>
            <a:ext cx="2590800" cy="7620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60345" r="45803" b="29119"/>
          <a:stretch>
            <a:fillRect/>
          </a:stretch>
        </p:blipFill>
        <p:spPr bwMode="auto">
          <a:xfrm>
            <a:off x="2057400" y="1885950"/>
            <a:ext cx="2590800" cy="1371600"/>
          </a:xfrm>
          <a:prstGeom prst="rect">
            <a:avLst/>
          </a:prstGeom>
          <a:noFill/>
        </p:spPr>
      </p:pic>
      <p:pic>
        <p:nvPicPr>
          <p:cNvPr id="23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4" cstate="print"/>
          <a:srcRect l="55552" t="62261" r="17350" b="31035"/>
          <a:stretch>
            <a:fillRect/>
          </a:stretch>
        </p:blipFill>
        <p:spPr bwMode="auto">
          <a:xfrm>
            <a:off x="5029200" y="1733550"/>
            <a:ext cx="2057400" cy="6858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3"/>
          <a:srcRect l="16259" t="73754" r="30899" b="22415"/>
          <a:stretch>
            <a:fillRect/>
          </a:stretch>
        </p:blipFill>
        <p:spPr bwMode="auto">
          <a:xfrm>
            <a:off x="2057400" y="3105150"/>
            <a:ext cx="2971800" cy="609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5" cstate="print"/>
          <a:srcRect l="16259" t="77586" r="45803" b="12836"/>
          <a:stretch>
            <a:fillRect/>
          </a:stretch>
        </p:blipFill>
        <p:spPr bwMode="auto">
          <a:xfrm>
            <a:off x="1828800" y="3790950"/>
            <a:ext cx="2743200" cy="1143000"/>
          </a:xfrm>
          <a:prstGeom prst="rect">
            <a:avLst/>
          </a:prstGeom>
          <a:noFill/>
        </p:spPr>
      </p:pic>
      <p:pic>
        <p:nvPicPr>
          <p:cNvPr id="31" name="Picture 2" descr="C:\Users\Administrator\Desktop\2020-2021\TAILIEU\Toan1.1 bai 11-15 (FB Yen Nga)-20200808T151710Z-001\Toan1.1 bai 11-15 (FB Yen Nga)\file ảnh scan từ sách\bài 11\Phạm Duyên- trang 74.jpg"/>
          <p:cNvPicPr>
            <a:picLocks noChangeAspect="1" noChangeArrowheads="1"/>
          </p:cNvPicPr>
          <p:nvPr/>
        </p:nvPicPr>
        <p:blipFill>
          <a:blip r:embed="rId6" cstate="print"/>
          <a:srcRect l="62327" t="80459" r="17349" b="13794"/>
          <a:stretch>
            <a:fillRect/>
          </a:stretch>
        </p:blipFill>
        <p:spPr bwMode="auto">
          <a:xfrm>
            <a:off x="5562600" y="3486150"/>
            <a:ext cx="1752600" cy="685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553200" y="18859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5600" y="3562350"/>
            <a:ext cx="381000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4584" t="29403" r="11461" b="51094"/>
          <a:stretch>
            <a:fillRect/>
          </a:stretch>
        </p:blipFill>
        <p:spPr bwMode="auto">
          <a:xfrm>
            <a:off x="1752600" y="1123950"/>
            <a:ext cx="6858000" cy="33528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18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7092" t="51566" r="66638" b="44002"/>
          <a:stretch>
            <a:fillRect/>
          </a:stretch>
        </p:blipFill>
        <p:spPr bwMode="auto">
          <a:xfrm>
            <a:off x="4495800" y="1885950"/>
            <a:ext cx="533400" cy="6858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0822" t="51566" r="49082" b="44002"/>
          <a:stretch>
            <a:fillRect/>
          </a:stretch>
        </p:blipFill>
        <p:spPr bwMode="auto">
          <a:xfrm>
            <a:off x="2209800" y="1885950"/>
            <a:ext cx="2286000" cy="6858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4572000" y="2038350"/>
            <a:ext cx="457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0457" r="14753" b="44888"/>
          <a:stretch>
            <a:fillRect/>
          </a:stretch>
        </p:blipFill>
        <p:spPr bwMode="auto">
          <a:xfrm>
            <a:off x="5791200" y="1733550"/>
            <a:ext cx="2286000" cy="1295400"/>
          </a:xfrm>
          <a:prstGeom prst="rect">
            <a:avLst/>
          </a:prstGeom>
          <a:noFill/>
        </p:spPr>
      </p:pic>
      <p:pic>
        <p:nvPicPr>
          <p:cNvPr id="34" name="Picture 33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5112" r="13969" b="42228"/>
          <a:stretch>
            <a:fillRect/>
          </a:stretch>
        </p:blipFill>
        <p:spPr bwMode="auto">
          <a:xfrm>
            <a:off x="5791200" y="3181350"/>
            <a:ext cx="2438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0"/>
          <p:cNvGrpSpPr/>
          <p:nvPr/>
        </p:nvGrpSpPr>
        <p:grpSpPr>
          <a:xfrm>
            <a:off x="761999" y="1200150"/>
            <a:ext cx="7310439" cy="533400"/>
            <a:chOff x="597159" y="1491630"/>
            <a:chExt cx="4421292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58011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 – 0 =</a:t>
            </a:r>
          </a:p>
          <a:p>
            <a:r>
              <a:rPr lang="en-US" sz="2800" b="1" dirty="0"/>
              <a:t>6 – 6 =</a:t>
            </a:r>
          </a:p>
          <a:p>
            <a:r>
              <a:rPr lang="en-US" sz="2800" b="1" dirty="0"/>
              <a:t>5 +0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 – 0 =</a:t>
            </a:r>
          </a:p>
          <a:p>
            <a:r>
              <a:rPr lang="en-US" sz="2800" b="1" dirty="0"/>
              <a:t>7 – 7 =</a:t>
            </a:r>
          </a:p>
          <a:p>
            <a:r>
              <a:rPr lang="en-US" sz="2800" b="1" dirty="0"/>
              <a:t>0 +4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 – 0 =</a:t>
            </a:r>
          </a:p>
          <a:p>
            <a:r>
              <a:rPr lang="en-US" sz="2800" b="1" dirty="0"/>
              <a:t>4 – 4 =</a:t>
            </a:r>
          </a:p>
          <a:p>
            <a:r>
              <a:rPr lang="en-US" sz="2800" b="1" dirty="0"/>
              <a:t>3 +0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 – 0 =</a:t>
            </a:r>
          </a:p>
          <a:p>
            <a:r>
              <a:rPr lang="en-US" sz="2800" b="1" dirty="0"/>
              <a:t>9 – 9 =</a:t>
            </a:r>
          </a:p>
          <a:p>
            <a:r>
              <a:rPr lang="en-US" sz="2800" b="1" dirty="0"/>
              <a:t>0 +2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5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3" cstate="print"/>
          <a:srcRect l="14973" t="39954" r="12803" b="40639"/>
          <a:stretch>
            <a:fillRect/>
          </a:stretch>
        </p:blipFill>
        <p:spPr bwMode="auto">
          <a:xfrm>
            <a:off x="1752600" y="1962150"/>
            <a:ext cx="6248400" cy="2362200"/>
          </a:xfrm>
          <a:prstGeom prst="rect">
            <a:avLst/>
          </a:prstGeom>
          <a:noFill/>
        </p:spPr>
      </p:pic>
      <p:grpSp>
        <p:nvGrpSpPr>
          <p:cNvPr id="15" name="Group 10"/>
          <p:cNvGrpSpPr/>
          <p:nvPr/>
        </p:nvGrpSpPr>
        <p:grpSpPr>
          <a:xfrm>
            <a:off x="914400" y="1200150"/>
            <a:ext cx="6765132" cy="720080"/>
            <a:chOff x="827584" y="1491630"/>
            <a:chExt cx="4352654" cy="720080"/>
          </a:xfrm>
        </p:grpSpPr>
        <p:sp>
          <p:nvSpPr>
            <p:cNvPr id="16" name="Oval 15"/>
            <p:cNvSpPr/>
            <p:nvPr/>
          </p:nvSpPr>
          <p:spPr>
            <a:xfrm>
              <a:off x="827584" y="1491630"/>
              <a:ext cx="343187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798" y="1567830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phép tính nào có cùng kết quả?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2895600" y="2724150"/>
            <a:ext cx="6858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819400" y="2800350"/>
            <a:ext cx="838200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48400" y="2724150"/>
            <a:ext cx="457200" cy="6400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 flipV="1">
            <a:off x="5943600" y="2724150"/>
            <a:ext cx="685800" cy="609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4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950"/>
            <a:ext cx="152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762000" y="12763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24000" y="1352550"/>
            <a:ext cx="6548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Administrator\Desktop\2020-2021\TAILIEU\Toan1.1 bai 11-15 (FB Yen Nga)-20200808T151710Z-001\Toan1.1 bai 11-15 (FB Yen Nga)\file ảnh scan từ sách\bài 11\Phạm Duyên- trang 75.jpg"/>
          <p:cNvPicPr>
            <a:picLocks noChangeAspect="1" noChangeArrowheads="1"/>
          </p:cNvPicPr>
          <p:nvPr/>
        </p:nvPicPr>
        <p:blipFill>
          <a:blip r:embed="rId3" cstate="print"/>
          <a:srcRect l="22019" t="64369" r="18088" b="12472"/>
          <a:stretch>
            <a:fillRect/>
          </a:stretch>
        </p:blipFill>
        <p:spPr bwMode="auto">
          <a:xfrm>
            <a:off x="2209800" y="1809750"/>
            <a:ext cx="5181600" cy="28194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886200" y="4171950"/>
            <a:ext cx="17526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3 – 3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6002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761999" y="1200150"/>
            <a:ext cx="7234239" cy="533400"/>
            <a:chOff x="597159" y="1491630"/>
            <a:chExt cx="4375207" cy="533400"/>
          </a:xfrm>
        </p:grpSpPr>
        <p:sp>
          <p:nvSpPr>
            <p:cNvPr id="26" name="Oval 25"/>
            <p:cNvSpPr/>
            <p:nvPr/>
          </p:nvSpPr>
          <p:spPr>
            <a:xfrm>
              <a:off x="597159" y="1491630"/>
              <a:ext cx="414766" cy="533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11926" y="1491630"/>
              <a:ext cx="3960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Tính nhẩm.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 – 0 =</a:t>
            </a:r>
          </a:p>
          <a:p>
            <a:r>
              <a:rPr lang="en-US" sz="2800" b="1" dirty="0"/>
              <a:t>4 – 1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81200" y="1809750"/>
            <a:ext cx="259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 – 2 =</a:t>
            </a:r>
          </a:p>
          <a:p>
            <a:r>
              <a:rPr lang="en-US" sz="2800" b="1" dirty="0"/>
              <a:t>3 – 1 =</a:t>
            </a:r>
          </a:p>
          <a:p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9624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 – 3 =</a:t>
            </a:r>
          </a:p>
          <a:p>
            <a:r>
              <a:rPr lang="en-US" sz="2800" b="1" dirty="0"/>
              <a:t>5 – 1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43600" y="180975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 – 4 =</a:t>
            </a:r>
          </a:p>
          <a:p>
            <a:r>
              <a:rPr lang="en-US" sz="2800" b="1" dirty="0"/>
              <a:t>2 – 0 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47800" y="180975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800" y="1809750"/>
            <a:ext cx="129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39000" y="1809750"/>
            <a:ext cx="45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4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335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447800" y="3028950"/>
          <a:ext cx="6629400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2686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6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468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800" dirty="0"/>
                        <a:t>?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447800" y="2647950"/>
            <a:ext cx="6548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1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19600" y="4095750"/>
            <a:ext cx="6858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816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9800" y="4095750"/>
            <a:ext cx="5334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91400" y="4095750"/>
            <a:ext cx="457200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5" grpId="0"/>
      <p:bldP spid="36" grpId="0"/>
      <p:bldP spid="29" grpId="0"/>
      <p:bldP spid="30" grpId="0" animBg="1"/>
      <p:bldP spid="31" grpId="0" animBg="1"/>
      <p:bldP spid="32" grpId="0" animBg="1"/>
      <p:bldP spid="34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1817695" y="1718322"/>
            <a:ext cx="4544416" cy="2473608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959946" y="2590361"/>
            <a:ext cx="2313978" cy="466090"/>
          </a:xfrm>
          <a:prstGeom prst="rect">
            <a:avLst/>
          </a:prstGeom>
          <a:noFill/>
        </p:spPr>
        <p:txBody>
          <a:bodyPr wrap="square" lIns="51441" tIns="25721" rIns="51441" bIns="25721" rtlCol="0">
            <a:spAutoFit/>
          </a:bodyPr>
          <a:lstStyle/>
          <a:p>
            <a:pPr algn="ctr">
              <a:defRPr/>
            </a:pPr>
            <a:r>
              <a:rPr lang="en-US" altLang="zh-CN" sz="27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2700" b="1" kern="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277635" y="2402660"/>
            <a:ext cx="1528049" cy="828983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437875" y="1437623"/>
            <a:ext cx="1528049" cy="828983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530006" y="3422882"/>
            <a:ext cx="1528049" cy="828983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258198" y="2402660"/>
            <a:ext cx="1528049" cy="828983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51441" tIns="25721" rIns="51441" bIns="25721" rtlCol="0" anchor="ctr"/>
          <a:lstStyle/>
          <a:p>
            <a:pPr algn="ctr">
              <a:defRPr/>
            </a:pPr>
            <a:endParaRPr lang="id-ID" sz="1350" kern="0">
              <a:solidFill>
                <a:sysClr val="window" lastClr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232440" y="1589918"/>
            <a:ext cx="493183" cy="252413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2067278" y="2551349"/>
            <a:ext cx="461812" cy="249711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058192" y="2589228"/>
            <a:ext cx="461812" cy="250539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51441" tIns="25721" rIns="51441" bIns="25721" numCol="1" anchor="t" anchorCtr="0" compatLnSpc="1"/>
          <a:lstStyle/>
          <a:p>
            <a:pPr>
              <a:defRPr/>
            </a:pPr>
            <a:endParaRPr lang="id-ID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336440" y="3626340"/>
            <a:ext cx="461812" cy="218291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id-ID" sz="135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715" y="1728626"/>
            <a:ext cx="1690688" cy="26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10" y="673130"/>
            <a:ext cx="2765734" cy="4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bông hoa nào ghi phép tính có kết quả lớn hơn 3?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2020-2021\TAILIEU\Toan1.1 bai 11-15 (FB Yen Nga)-20200808T151710Z-001\Toan1.1 bai 11-15 (FB Yen Nga)\file ảnh scan từ sách\bài 11\Phạm Duyên- trang 76.jpg"/>
          <p:cNvPicPr>
            <a:picLocks noChangeAspect="1" noChangeArrowheads="1"/>
          </p:cNvPicPr>
          <p:nvPr/>
        </p:nvPicPr>
        <p:blipFill>
          <a:blip r:embed="rId3"/>
          <a:srcRect l="22608" t="50830" r="21491" b="10725"/>
          <a:stretch>
            <a:fillRect/>
          </a:stretch>
        </p:blipFill>
        <p:spPr bwMode="auto">
          <a:xfrm>
            <a:off x="1600200" y="1581150"/>
            <a:ext cx="5486400" cy="3409950"/>
          </a:xfrm>
          <a:prstGeom prst="rect">
            <a:avLst/>
          </a:prstGeom>
          <a:noFill/>
        </p:spPr>
      </p:pic>
      <p:sp>
        <p:nvSpPr>
          <p:cNvPr id="20" name="Oval 19"/>
          <p:cNvSpPr/>
          <p:nvPr/>
        </p:nvSpPr>
        <p:spPr>
          <a:xfrm>
            <a:off x="2057400" y="21907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7 – 2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638800" y="28765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6 – 1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81200" y="31051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8 – 4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57800" y="1885950"/>
            <a:ext cx="990600" cy="53340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4 – 0</a:t>
            </a:r>
            <a:endParaRPr lang="en-US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Có mấy con cá đang cắn câu?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14597" r="26627" b="54791"/>
          <a:stretch>
            <a:fillRect/>
          </a:stretch>
        </p:blipFill>
        <p:spPr bwMode="auto">
          <a:xfrm>
            <a:off x="1524000" y="1885950"/>
            <a:ext cx="6629400" cy="274320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2057400" y="17335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338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9" name="Oval 28"/>
          <p:cNvSpPr/>
          <p:nvPr/>
        </p:nvSpPr>
        <p:spPr>
          <a:xfrm>
            <a:off x="4572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53340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" name="Oval 30"/>
          <p:cNvSpPr/>
          <p:nvPr/>
        </p:nvSpPr>
        <p:spPr>
          <a:xfrm>
            <a:off x="6172200" y="1657350"/>
            <a:ext cx="533400" cy="381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45529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5 con cá đang cắn câu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Số?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3"/>
          <a:srcRect l="27665" t="47760" r="20517" b="44587"/>
          <a:stretch>
            <a:fillRect/>
          </a:stretch>
        </p:blipFill>
        <p:spPr bwMode="auto">
          <a:xfrm>
            <a:off x="1524000" y="1885950"/>
            <a:ext cx="6096000" cy="914400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36576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172200" y="2190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7.jpg"/>
          <p:cNvPicPr>
            <a:picLocks noChangeAspect="1" noChangeArrowheads="1"/>
          </p:cNvPicPr>
          <p:nvPr/>
        </p:nvPicPr>
        <p:blipFill>
          <a:blip r:embed="rId4"/>
          <a:srcRect l="27665" t="56262" r="15293" b="11428"/>
          <a:stretch>
            <a:fillRect/>
          </a:stretch>
        </p:blipFill>
        <p:spPr bwMode="auto">
          <a:xfrm>
            <a:off x="1676400" y="1657350"/>
            <a:ext cx="5943600" cy="2743200"/>
          </a:xfrm>
          <a:prstGeom prst="rect">
            <a:avLst/>
          </a:prstGeom>
          <a:noFill/>
        </p:spPr>
      </p:pic>
      <p:sp>
        <p:nvSpPr>
          <p:cNvPr id="20" name="Rounded Rectangle 19"/>
          <p:cNvSpPr/>
          <p:nvPr/>
        </p:nvSpPr>
        <p:spPr>
          <a:xfrm>
            <a:off x="32766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14800" y="40195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4" cstate="print"/>
          <a:srcRect l="18135" t="22207" r="11916" b="62225"/>
          <a:stretch>
            <a:fillRect/>
          </a:stretch>
        </p:blipFill>
        <p:spPr bwMode="auto">
          <a:xfrm>
            <a:off x="1600200" y="1581150"/>
            <a:ext cx="4114800" cy="1752600"/>
          </a:xfrm>
          <a:prstGeom prst="rect">
            <a:avLst/>
          </a:prstGeom>
          <a:noFill/>
        </p:spPr>
      </p:pic>
      <p:pic>
        <p:nvPicPr>
          <p:cNvPr id="24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5" cstate="print"/>
          <a:srcRect l="18135" t="37775" r="11916" b="46623"/>
          <a:stretch>
            <a:fillRect/>
          </a:stretch>
        </p:blipFill>
        <p:spPr bwMode="auto">
          <a:xfrm>
            <a:off x="1600200" y="3333750"/>
            <a:ext cx="4114800" cy="1809750"/>
          </a:xfrm>
          <a:prstGeom prst="rect">
            <a:avLst/>
          </a:prstGeom>
          <a:noFill/>
        </p:spPr>
      </p:pic>
      <p:sp>
        <p:nvSpPr>
          <p:cNvPr id="25" name="Rounded Rectangle 24"/>
          <p:cNvSpPr/>
          <p:nvPr/>
        </p:nvSpPr>
        <p:spPr>
          <a:xfrm>
            <a:off x="2514600" y="23431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514600" y="4095750"/>
            <a:ext cx="533400" cy="381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27" name="Picture 2" descr="C:\Users\Administrator\Desktop\2020-2021\TAILIEU\Toan1.1 bai 11-15 (FB Yen Nga)-20200808T151710Z-001\Toan1.1 bai 11-15 (FB Yen Nga)\file ảnh scan từ sách\bài 11\Phạm Duyên- trang 78.jpg"/>
          <p:cNvPicPr>
            <a:picLocks noChangeAspect="1" noChangeArrowheads="1"/>
          </p:cNvPicPr>
          <p:nvPr/>
        </p:nvPicPr>
        <p:blipFill>
          <a:blip r:embed="rId5" cstate="print"/>
          <a:srcRect l="31088" t="55512" r="27460" b="32007"/>
          <a:stretch>
            <a:fillRect/>
          </a:stretch>
        </p:blipFill>
        <p:spPr bwMode="auto">
          <a:xfrm>
            <a:off x="5715000" y="2343150"/>
            <a:ext cx="24384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00200" y="-263857"/>
            <a:ext cx="635320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9582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4" name="Group 17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19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1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0779" t="79935" r="13897" b="12973"/>
          <a:stretch>
            <a:fillRect/>
          </a:stretch>
        </p:blipFill>
        <p:spPr bwMode="auto">
          <a:xfrm>
            <a:off x="5638800" y="2724150"/>
            <a:ext cx="2133600" cy="1219200"/>
          </a:xfrm>
          <a:prstGeom prst="rect">
            <a:avLst/>
          </a:prstGeom>
          <a:noFill/>
        </p:spPr>
      </p:pic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352550"/>
            <a:ext cx="3886200" cy="3429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5650" t="70183" r="11621" b="24830"/>
          <a:stretch>
            <a:fillRect/>
          </a:stretch>
        </p:blipFill>
        <p:spPr bwMode="auto">
          <a:xfrm>
            <a:off x="5715000" y="1276350"/>
            <a:ext cx="21336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sp>
        <p:nvSpPr>
          <p:cNvPr id="15" name="Oval 14"/>
          <p:cNvSpPr/>
          <p:nvPr/>
        </p:nvSpPr>
        <p:spPr>
          <a:xfrm>
            <a:off x="914400" y="971550"/>
            <a:ext cx="720080" cy="72008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00200" y="112395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5814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24000" y="203835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8 – 2 – 3 =                   b) 7 – 4 – 1 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0" y="302895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10 – 5 – 2 =                  d) 3 + 6 – 4 =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162800" y="21145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657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086600" y="3105150"/>
            <a:ext cx="533400" cy="381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 animBg="1"/>
      <p:bldP spid="20" grpId="0"/>
      <p:bldP spid="21" grpId="0"/>
      <p:bldP spid="22" grpId="0" animBg="1"/>
      <p:bldP spid="23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6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1600" y="0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9" name="Picture 2" descr="C:\Users\Administrator\Desktop\GA ĐT TOAN\LUYEN TẠ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016224" cy="8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1219200" y="1047750"/>
            <a:ext cx="5486400" cy="1295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52750" t="10943" r="13552" b="64857"/>
          <a:stretch>
            <a:fillRect/>
          </a:stretch>
        </p:blipFill>
        <p:spPr bwMode="auto">
          <a:xfrm>
            <a:off x="4343400" y="1200150"/>
            <a:ext cx="3810000" cy="3352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9296" t="21044" r="48082" b="72222"/>
          <a:stretch>
            <a:fillRect/>
          </a:stretch>
        </p:blipFill>
        <p:spPr bwMode="auto">
          <a:xfrm>
            <a:off x="2590800" y="1428750"/>
            <a:ext cx="1828800" cy="10668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0961" t="27988" r="52844" b="66120"/>
          <a:stretch>
            <a:fillRect/>
          </a:stretch>
        </p:blipFill>
        <p:spPr bwMode="auto">
          <a:xfrm>
            <a:off x="2209800" y="2495550"/>
            <a:ext cx="19812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1023" t="1958" r="73514" b="72977"/>
          <a:stretch>
            <a:fillRect/>
          </a:stretch>
        </p:blipFill>
        <p:spPr bwMode="auto">
          <a:xfrm>
            <a:off x="2286000" y="3714750"/>
            <a:ext cx="1897062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9718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576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55491" t="35353" r="14742" b="46970"/>
          <a:stretch>
            <a:fillRect/>
          </a:stretch>
        </p:blipFill>
        <p:spPr bwMode="auto">
          <a:xfrm>
            <a:off x="3581400" y="1276350"/>
            <a:ext cx="4572000" cy="24384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35353" r="43610" b="56229"/>
          <a:stretch>
            <a:fillRect/>
          </a:stretch>
        </p:blipFill>
        <p:spPr bwMode="auto">
          <a:xfrm>
            <a:off x="1295400" y="1276350"/>
            <a:ext cx="2667000" cy="12954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1314728"/>
            <a:chOff x="827584" y="1491630"/>
            <a:chExt cx="4608512" cy="1314728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7863" t="57239" r="42807" b="10774"/>
          <a:stretch>
            <a:fillRect/>
          </a:stretch>
        </p:blipFill>
        <p:spPr bwMode="auto">
          <a:xfrm>
            <a:off x="1600200" y="1123950"/>
            <a:ext cx="3810000" cy="35052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1239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66072" t="57239" r="11236" b="10774"/>
          <a:stretch>
            <a:fillRect/>
          </a:stretch>
        </p:blipFill>
        <p:spPr bwMode="auto">
          <a:xfrm>
            <a:off x="5562600" y="1123950"/>
            <a:ext cx="2209800" cy="3505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2001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18859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5717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32575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4200" y="39433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6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3200400" y="819150"/>
            <a:ext cx="1447800" cy="457200"/>
          </a:xfrm>
          <a:prstGeom prst="rect">
            <a:avLst/>
          </a:prstGeom>
          <a:noFill/>
        </p:spPr>
      </p:pic>
      <p:pic>
        <p:nvPicPr>
          <p:cNvPr id="2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7888" t="19097" r="18959" b="73958"/>
          <a:stretch>
            <a:fillRect/>
          </a:stretch>
        </p:blipFill>
        <p:spPr bwMode="auto">
          <a:xfrm>
            <a:off x="4191000" y="1276350"/>
            <a:ext cx="3505200" cy="990600"/>
          </a:xfrm>
          <a:prstGeom prst="rect">
            <a:avLst/>
          </a:prstGeom>
          <a:noFill/>
        </p:spPr>
      </p:pic>
      <p:pic>
        <p:nvPicPr>
          <p:cNvPr id="2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25391" r="33694" b="63541"/>
          <a:stretch>
            <a:fillRect/>
          </a:stretch>
        </p:blipFill>
        <p:spPr bwMode="auto">
          <a:xfrm>
            <a:off x="4724400" y="2266950"/>
            <a:ext cx="1524000" cy="1371600"/>
          </a:xfrm>
          <a:prstGeom prst="rect">
            <a:avLst/>
          </a:prstGeom>
          <a:noFill/>
        </p:spPr>
      </p:pic>
      <p:pic>
        <p:nvPicPr>
          <p:cNvPr id="30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5079" t="25391" r="18959" b="63541"/>
          <a:stretch>
            <a:fillRect/>
          </a:stretch>
        </p:blipFill>
        <p:spPr bwMode="auto">
          <a:xfrm>
            <a:off x="4648200" y="3409950"/>
            <a:ext cx="2133600" cy="1143000"/>
          </a:xfrm>
          <a:prstGeom prst="rect">
            <a:avLst/>
          </a:prstGeom>
          <a:noFill/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8" t="19502" r="50885" b="64583"/>
          <a:stretch>
            <a:fillRect/>
          </a:stretch>
        </p:blipFill>
        <p:spPr bwMode="auto">
          <a:xfrm>
            <a:off x="1447800" y="1352550"/>
            <a:ext cx="3200400" cy="2362200"/>
          </a:xfrm>
          <a:prstGeom prst="rect">
            <a:avLst/>
          </a:prstGeom>
          <a:noFill/>
        </p:spPr>
      </p:pic>
      <p:sp>
        <p:nvSpPr>
          <p:cNvPr id="19" name="Rounded Rectangle 18"/>
          <p:cNvSpPr/>
          <p:nvPr/>
        </p:nvSpPr>
        <p:spPr>
          <a:xfrm>
            <a:off x="5562600" y="2952750"/>
            <a:ext cx="3810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2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5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38194" r="50884" b="53125"/>
          <a:stretch>
            <a:fillRect/>
          </a:stretch>
        </p:blipFill>
        <p:spPr bwMode="auto">
          <a:xfrm>
            <a:off x="1676400" y="1428750"/>
            <a:ext cx="27432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38194" r="18959" b="54861"/>
          <a:stretch>
            <a:fillRect/>
          </a:stretch>
        </p:blipFill>
        <p:spPr bwMode="auto">
          <a:xfrm>
            <a:off x="4267200" y="1352550"/>
            <a:ext cx="2743200" cy="838200"/>
          </a:xfrm>
          <a:prstGeom prst="rect">
            <a:avLst/>
          </a:prstGeom>
          <a:noFill/>
        </p:spPr>
      </p:pic>
      <p:pic>
        <p:nvPicPr>
          <p:cNvPr id="17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8419" t="46875" r="50884" b="43576"/>
          <a:stretch>
            <a:fillRect/>
          </a:stretch>
        </p:blipFill>
        <p:spPr bwMode="auto">
          <a:xfrm>
            <a:off x="1752600" y="2571750"/>
            <a:ext cx="2590800" cy="1143000"/>
          </a:xfrm>
          <a:prstGeom prst="rect">
            <a:avLst/>
          </a:prstGeom>
          <a:noFill/>
        </p:spPr>
      </p:pic>
      <p:pic>
        <p:nvPicPr>
          <p:cNvPr id="18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9116" t="45139" r="31239" b="45312"/>
          <a:stretch>
            <a:fillRect/>
          </a:stretch>
        </p:blipFill>
        <p:spPr bwMode="auto">
          <a:xfrm>
            <a:off x="4953000" y="2266950"/>
            <a:ext cx="2286000" cy="8382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41558" t="15625" r="33766" b="81771"/>
          <a:stretch>
            <a:fillRect/>
          </a:stretch>
        </p:blipFill>
        <p:spPr bwMode="auto">
          <a:xfrm>
            <a:off x="2514600" y="1047750"/>
            <a:ext cx="2590800" cy="457200"/>
          </a:xfrm>
          <a:prstGeom prst="rect">
            <a:avLst/>
          </a:prstGeom>
          <a:noFill/>
        </p:spPr>
      </p:pic>
      <p:pic>
        <p:nvPicPr>
          <p:cNvPr id="19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67534" t="45139" r="20188" b="45312"/>
          <a:stretch>
            <a:fillRect/>
          </a:stretch>
        </p:blipFill>
        <p:spPr bwMode="auto">
          <a:xfrm>
            <a:off x="4953000" y="3181350"/>
            <a:ext cx="1524000" cy="11430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400800" y="363855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96000" y="2266950"/>
            <a:ext cx="533400" cy="381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4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58939" t="65972" b="11528"/>
          <a:stretch>
            <a:fillRect/>
          </a:stretch>
        </p:blipFill>
        <p:spPr bwMode="auto">
          <a:xfrm>
            <a:off x="5638800" y="742950"/>
            <a:ext cx="3340135" cy="2286000"/>
          </a:xfrm>
          <a:prstGeom prst="rect">
            <a:avLst/>
          </a:prstGeom>
          <a:noFill/>
        </p:spPr>
      </p:pic>
      <p:pic>
        <p:nvPicPr>
          <p:cNvPr id="14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7682" t="69305" r="41061" b="23195"/>
          <a:stretch>
            <a:fillRect/>
          </a:stretch>
        </p:blipFill>
        <p:spPr bwMode="auto">
          <a:xfrm>
            <a:off x="2057400" y="1504950"/>
            <a:ext cx="3581400" cy="990600"/>
          </a:xfrm>
          <a:prstGeom prst="rect">
            <a:avLst/>
          </a:prstGeom>
          <a:noFill/>
        </p:spPr>
      </p:pic>
      <p:pic>
        <p:nvPicPr>
          <p:cNvPr id="15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33006" t="75972" r="41061" b="11528"/>
          <a:stretch>
            <a:fillRect/>
          </a:stretch>
        </p:blipFill>
        <p:spPr bwMode="auto">
          <a:xfrm>
            <a:off x="1905000" y="3486150"/>
            <a:ext cx="2514600" cy="1143000"/>
          </a:xfrm>
          <a:prstGeom prst="rect">
            <a:avLst/>
          </a:prstGeom>
          <a:noFill/>
        </p:spPr>
      </p:pic>
      <p:pic>
        <p:nvPicPr>
          <p:cNvPr id="16" name="Picture 2" descr="C:\Users\Administrator\Desktop\2020-2021\TAILIEU\Toan1.1 bai 11-15 (FB Yen Nga)-20200808T151710Z-001\Toan1.1 bai 11-15 (FB Yen Nga)\file ảnh scan từ sách\bài 11\Phạm Duyên- trang 70.jpg"/>
          <p:cNvPicPr>
            <a:picLocks noChangeAspect="1" noChangeArrowheads="1"/>
          </p:cNvPicPr>
          <p:nvPr/>
        </p:nvPicPr>
        <p:blipFill>
          <a:blip r:embed="rId3"/>
          <a:srcRect l="11788" t="75972" r="65815" b="11528"/>
          <a:stretch>
            <a:fillRect/>
          </a:stretch>
        </p:blipFill>
        <p:spPr bwMode="auto">
          <a:xfrm>
            <a:off x="2057400" y="2419350"/>
            <a:ext cx="1981200" cy="1143000"/>
          </a:xfrm>
          <a:prstGeom prst="rect">
            <a:avLst/>
          </a:prstGeom>
          <a:noFill/>
        </p:spPr>
      </p:pic>
      <p:pic>
        <p:nvPicPr>
          <p:cNvPr id="614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8076" t="14491" r="73514" b="58355"/>
          <a:stretch>
            <a:fillRect/>
          </a:stretch>
        </p:blipFill>
        <p:spPr bwMode="auto">
          <a:xfrm>
            <a:off x="2590800" y="2495550"/>
            <a:ext cx="1600200" cy="1143000"/>
          </a:xfrm>
          <a:prstGeom prst="rect">
            <a:avLst/>
          </a:prstGeom>
          <a:noFill/>
        </p:spPr>
      </p:pic>
      <p:pic>
        <p:nvPicPr>
          <p:cNvPr id="19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3105150"/>
            <a:ext cx="2438400" cy="8382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352800" y="30289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0800" y="33337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pic>
        <p:nvPicPr>
          <p:cNvPr id="27" name="Picture 3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30684" t="14621" r="41807" b="62402"/>
          <a:stretch>
            <a:fillRect/>
          </a:stretch>
        </p:blipFill>
        <p:spPr bwMode="auto">
          <a:xfrm>
            <a:off x="4953000" y="4019550"/>
            <a:ext cx="2438400" cy="8382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7912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24600" y="424815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3" grpId="0"/>
      <p:bldP spid="26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Office PowerPoint</Application>
  <PresentationFormat>On-screen Show (16:9)</PresentationFormat>
  <Paragraphs>319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Microsoft YaHei</vt:lpstr>
      <vt:lpstr>SimSun</vt:lpstr>
      <vt:lpstr>Aharoni</vt:lpstr>
      <vt:lpstr>Arial</vt:lpstr>
      <vt:lpstr>Calibri</vt:lpstr>
      <vt:lpstr>Calibri Light</vt:lpstr>
      <vt:lpstr>Tahoma</vt:lpstr>
      <vt:lpstr>Times New Roman</vt:lpstr>
      <vt:lpstr>Verdana</vt:lpstr>
      <vt:lpstr>Office Theme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Windows 11</cp:lastModifiedBy>
  <cp:revision>218</cp:revision>
  <dcterms:created xsi:type="dcterms:W3CDTF">2014-04-01T16:27:00Z</dcterms:created>
  <dcterms:modified xsi:type="dcterms:W3CDTF">2024-11-21T02:40:14Z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CC8334B4E6614B048412115054579CD3</vt:lpwstr>
  </property>
</Properties>
</file>