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302" r:id="rId3"/>
    <p:sldId id="286" r:id="rId4"/>
    <p:sldId id="289" r:id="rId5"/>
    <p:sldId id="294" r:id="rId6"/>
    <p:sldId id="270" r:id="rId7"/>
    <p:sldId id="271" r:id="rId8"/>
    <p:sldId id="295" r:id="rId9"/>
    <p:sldId id="296" r:id="rId10"/>
    <p:sldId id="292" r:id="rId11"/>
    <p:sldId id="297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030411" y="5436408"/>
            <a:ext cx="331179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50541" y="3220613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469018" y="1020138"/>
            <a:ext cx="4576254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36286" y="1684950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398130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7" y="1995403"/>
            <a:ext cx="8037754" cy="483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1" y="1273746"/>
            <a:ext cx="7515738" cy="4958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28" y="3063113"/>
            <a:ext cx="1601664" cy="10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652" y="3046333"/>
            <a:ext cx="1584715" cy="105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885" y="4419488"/>
            <a:ext cx="1550818" cy="1025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376" y="4402539"/>
            <a:ext cx="1567767" cy="104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391" y="4427962"/>
            <a:ext cx="1660984" cy="101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162"/>
            <a:ext cx="9144000" cy="5955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634" y="5681978"/>
            <a:ext cx="2911752" cy="495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28" y="5681978"/>
            <a:ext cx="2892447" cy="495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93" y="1989907"/>
            <a:ext cx="4219179" cy="176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72" y="1898223"/>
            <a:ext cx="7160456" cy="437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07" y="1075331"/>
            <a:ext cx="8247206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3" y="1075331"/>
            <a:ext cx="7779434" cy="495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1" y="1357236"/>
            <a:ext cx="6724357" cy="480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6" y="1284555"/>
            <a:ext cx="7723627" cy="522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20</Words>
  <Application>Microsoft Office PowerPoint</Application>
  <PresentationFormat>On-screen Show (4:3)</PresentationFormat>
  <Paragraphs>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Chivo</vt:lpstr>
      <vt:lpstr>Chivo Light</vt:lpstr>
      <vt:lpstr>Shadows Into Light Two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85</cp:revision>
  <dcterms:created xsi:type="dcterms:W3CDTF">2020-08-07T01:41:00Z</dcterms:created>
  <dcterms:modified xsi:type="dcterms:W3CDTF">2023-09-18T00:19:25Z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