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4" r:id="rId2"/>
    <p:sldId id="258" r:id="rId3"/>
    <p:sldId id="269" r:id="rId4"/>
    <p:sldId id="277" r:id="rId5"/>
    <p:sldId id="26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1" b="88617"/>
          <a:stretch>
            <a:fillRect/>
          </a:stretch>
        </p:blipFill>
        <p:spPr>
          <a:xfrm>
            <a:off x="859597" y="1037439"/>
            <a:ext cx="7589566" cy="301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806623" cy="136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0945" r="-279" b="64267"/>
          <a:stretch>
            <a:fillRect/>
          </a:stretch>
        </p:blipFill>
        <p:spPr>
          <a:xfrm>
            <a:off x="1286157" y="1542197"/>
            <a:ext cx="6377567" cy="330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5" t="33632" r="32124" b="61194"/>
          <a:stretch>
            <a:fillRect/>
          </a:stretch>
        </p:blipFill>
        <p:spPr>
          <a:xfrm>
            <a:off x="1897039" y="4851932"/>
            <a:ext cx="4671741" cy="12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9" b="21990"/>
          <a:stretch>
            <a:fillRect/>
          </a:stretch>
        </p:blipFill>
        <p:spPr>
          <a:xfrm>
            <a:off x="232009" y="571326"/>
            <a:ext cx="8529853" cy="56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7" y="1"/>
            <a:ext cx="4344537" cy="1255594"/>
          </a:xfrm>
          <a:prstGeom prst="rect">
            <a:avLst/>
          </a:prstGeom>
        </p:spPr>
      </p:pic>
      <p:pic>
        <p:nvPicPr>
          <p:cNvPr id="4" name="409_20200801034042_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3146" y="1150094"/>
            <a:ext cx="5513696" cy="551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4577" r="7790" b="66169"/>
          <a:stretch>
            <a:fillRect/>
          </a:stretch>
        </p:blipFill>
        <p:spPr>
          <a:xfrm>
            <a:off x="750627" y="0"/>
            <a:ext cx="7473584" cy="485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35224" r="35476" b="59801"/>
          <a:stretch>
            <a:fillRect/>
          </a:stretch>
        </p:blipFill>
        <p:spPr>
          <a:xfrm>
            <a:off x="2160476" y="5022376"/>
            <a:ext cx="4426004" cy="109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"/>
            <a:ext cx="3309257" cy="126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50892" r="8662" b="7715"/>
          <a:stretch>
            <a:fillRect/>
          </a:stretch>
        </p:blipFill>
        <p:spPr>
          <a:xfrm>
            <a:off x="1407331" y="2593075"/>
            <a:ext cx="5921517" cy="406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3" t="46567" r="38828" b="50050"/>
          <a:stretch>
            <a:fillRect/>
          </a:stretch>
        </p:blipFill>
        <p:spPr>
          <a:xfrm>
            <a:off x="2123385" y="1406987"/>
            <a:ext cx="4489408" cy="104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</Words>
  <Application>Microsoft Office PowerPoint</Application>
  <PresentationFormat>On-screen Show (4:3)</PresentationFormat>
  <Paragraphs>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30</cp:revision>
  <dcterms:created xsi:type="dcterms:W3CDTF">2020-08-06T11:51:00Z</dcterms:created>
  <dcterms:modified xsi:type="dcterms:W3CDTF">2024-12-02T11:03:46Z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