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4" r:id="rId2"/>
    <p:sldId id="258" r:id="rId3"/>
    <p:sldId id="291" r:id="rId4"/>
    <p:sldId id="269" r:id="rId5"/>
    <p:sldId id="276" r:id="rId6"/>
    <p:sldId id="277" r:id="rId7"/>
    <p:sldId id="278" r:id="rId8"/>
    <p:sldId id="279" r:id="rId9"/>
    <p:sldId id="262" r:id="rId10"/>
    <p:sldId id="261" r:id="rId11"/>
    <p:sldId id="275" r:id="rId12"/>
    <p:sldId id="288" r:id="rId13"/>
    <p:sldId id="289" r:id="rId14"/>
    <p:sldId id="290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8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5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370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2" b="88856"/>
          <a:stretch>
            <a:fillRect/>
          </a:stretch>
        </p:blipFill>
        <p:spPr>
          <a:xfrm>
            <a:off x="123195" y="2855397"/>
            <a:ext cx="8897615" cy="17605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9507"/>
          <a:stretch/>
        </p:blipFill>
        <p:spPr>
          <a:xfrm>
            <a:off x="0" y="218363"/>
            <a:ext cx="8996211" cy="4981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39328" r="19062" b="54893"/>
          <a:stretch/>
        </p:blipFill>
        <p:spPr>
          <a:xfrm>
            <a:off x="191070" y="5199796"/>
            <a:ext cx="8488906" cy="10645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78F978-65E8-1C12-65D3-4126DFA26F0C}"/>
              </a:ext>
            </a:extLst>
          </p:cNvPr>
          <p:cNvSpPr txBox="1"/>
          <p:nvPr/>
        </p:nvSpPr>
        <p:spPr>
          <a:xfrm>
            <a:off x="235974" y="268380"/>
            <a:ext cx="8155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Câu 1 (trang 14 VBT Tiếng Việt lớp 1 Tập 1)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Nối: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1026" name="Picture 2" descr="Vở bài tập Tiếng Việt lớp 1 Tập 1 trang 14 Bài 12: H, h, L, l">
            <a:extLst>
              <a:ext uri="{FF2B5EF4-FFF2-40B4-BE49-F238E27FC236}">
                <a16:creationId xmlns:a16="http://schemas.microsoft.com/office/drawing/2014/main" xmlns="" id="{E17F6FF0-FC48-F8FA-D413-FBA3537E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2" y="1222487"/>
            <a:ext cx="8268160" cy="536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981433" y="2483893"/>
            <a:ext cx="914400" cy="1897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81433" y="2483893"/>
            <a:ext cx="914400" cy="752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85434" y="3529604"/>
            <a:ext cx="1008393" cy="9741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34018" y="5457868"/>
            <a:ext cx="970532" cy="241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7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74A5A5-96C9-B736-37F1-DCF3681FA708}"/>
              </a:ext>
            </a:extLst>
          </p:cNvPr>
          <p:cNvSpPr txBox="1"/>
          <p:nvPr/>
        </p:nvSpPr>
        <p:spPr>
          <a:xfrm>
            <a:off x="147484" y="268380"/>
            <a:ext cx="89965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Câu 2 (trang 14 VBT Tiếng Việt lớp 1 Tập 1)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Điền h hoặc l: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2050" name="Picture 2" descr="Vở bài tập Tiếng Việt lớp 1 Tập 1 trang 14 Bài 12: H, h, L, l">
            <a:extLst>
              <a:ext uri="{FF2B5EF4-FFF2-40B4-BE49-F238E27FC236}">
                <a16:creationId xmlns:a16="http://schemas.microsoft.com/office/drawing/2014/main" xmlns="" id="{6E78E6E7-06C1-CE54-9ACC-54345307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7354"/>
            <a:ext cx="9143999" cy="42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1570" y="4612943"/>
            <a:ext cx="682388" cy="6687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8226" y="4612942"/>
            <a:ext cx="682388" cy="6687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3688" y="4612941"/>
            <a:ext cx="559560" cy="6687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5846D3-6925-38E2-01FF-60B601D80523}"/>
              </a:ext>
            </a:extLst>
          </p:cNvPr>
          <p:cNvSpPr txBox="1"/>
          <p:nvPr/>
        </p:nvSpPr>
        <p:spPr>
          <a:xfrm>
            <a:off x="0" y="115132"/>
            <a:ext cx="8745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Câu 3 (trang 14 VBT Tiếng Việt lớp 1 Tập 1)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Tô màu xanh ô chữ chứa l, màu đỏ ô chữ chứa h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3074" name="Picture 2" descr="Vở bài tập Tiếng Việt lớp 1 Tập 1 trang 14 Bài 12: H, h, L, l">
            <a:extLst>
              <a:ext uri="{FF2B5EF4-FFF2-40B4-BE49-F238E27FC236}">
                <a16:creationId xmlns:a16="http://schemas.microsoft.com/office/drawing/2014/main" xmlns="" id="{4C62B546-F030-A7C4-B029-78693329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782"/>
            <a:ext cx="8745793" cy="16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ở bài tập Tiếng Việt lớp 1 Tập 1 trang 14 Bài 12: H, h, L, l">
            <a:extLst>
              <a:ext uri="{FF2B5EF4-FFF2-40B4-BE49-F238E27FC236}">
                <a16:creationId xmlns:a16="http://schemas.microsoft.com/office/drawing/2014/main" xmlns="" id="{F035833A-0D20-956C-AE06-330EEA5D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6795"/>
            <a:ext cx="8745793" cy="2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234315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34801" r="-838" b="59801"/>
          <a:stretch/>
        </p:blipFill>
        <p:spPr>
          <a:xfrm>
            <a:off x="0" y="4872251"/>
            <a:ext cx="9144000" cy="1282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64070"/>
          <a:stretch/>
        </p:blipFill>
        <p:spPr>
          <a:xfrm>
            <a:off x="0" y="0"/>
            <a:ext cx="9201633" cy="487225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39801" r="15243" b="44247"/>
          <a:stretch/>
        </p:blipFill>
        <p:spPr>
          <a:xfrm>
            <a:off x="0" y="47033"/>
            <a:ext cx="9144000" cy="404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55623" r="15243" b="40374"/>
          <a:stretch/>
        </p:blipFill>
        <p:spPr>
          <a:xfrm>
            <a:off x="270681" y="4517409"/>
            <a:ext cx="8873319" cy="10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246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5" t="58789" r="5592" b="26917"/>
          <a:stretch/>
        </p:blipFill>
        <p:spPr>
          <a:xfrm>
            <a:off x="5522793" y="3273184"/>
            <a:ext cx="2906973" cy="226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58789" r="69599" b="26917"/>
          <a:stretch/>
        </p:blipFill>
        <p:spPr>
          <a:xfrm>
            <a:off x="0" y="89848"/>
            <a:ext cx="3191303" cy="1960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59485" r="45858" b="27183"/>
          <a:stretch/>
        </p:blipFill>
        <p:spPr>
          <a:xfrm>
            <a:off x="4612941" y="0"/>
            <a:ext cx="3384645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6" t="58789" r="23234" b="26917"/>
          <a:stretch/>
        </p:blipFill>
        <p:spPr>
          <a:xfrm>
            <a:off x="663053" y="3577984"/>
            <a:ext cx="3289111" cy="196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3" t="71741" r="5592" b="20912"/>
          <a:stretch/>
        </p:blipFill>
        <p:spPr>
          <a:xfrm>
            <a:off x="5998190" y="5538713"/>
            <a:ext cx="2295098" cy="1007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71741" r="68854" b="22587"/>
          <a:stretch/>
        </p:blipFill>
        <p:spPr>
          <a:xfrm>
            <a:off x="477670" y="2050577"/>
            <a:ext cx="1992573" cy="777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72521" r="49466" b="21310"/>
          <a:stretch/>
        </p:blipFill>
        <p:spPr>
          <a:xfrm>
            <a:off x="5568285" y="2050577"/>
            <a:ext cx="1992573" cy="846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7" t="71741" r="22234" b="21609"/>
          <a:stretch/>
        </p:blipFill>
        <p:spPr>
          <a:xfrm>
            <a:off x="1120253" y="5538713"/>
            <a:ext cx="2374710" cy="91212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73</Words>
  <Application>Microsoft Office PowerPoint</Application>
  <PresentationFormat>On-screen Show (4:3)</PresentationFormat>
  <Paragraphs>17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Times New Roman</vt:lpstr>
      <vt:lpstr>Wingdings</vt:lpstr>
      <vt:lpstr>思源黑体 CN Light</vt:lpstr>
      <vt:lpstr>方正准圆简体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HA TINH</cp:lastModifiedBy>
  <cp:revision>32</cp:revision>
  <dcterms:created xsi:type="dcterms:W3CDTF">2020-08-06T11:51:00Z</dcterms:created>
  <dcterms:modified xsi:type="dcterms:W3CDTF">2024-09-27T11:15:42Z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