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6" r:id="rId2"/>
    <p:sldId id="272" r:id="rId3"/>
    <p:sldId id="258" r:id="rId4"/>
    <p:sldId id="290" r:id="rId5"/>
    <p:sldId id="293" r:id="rId6"/>
    <p:sldId id="270" r:id="rId7"/>
    <p:sldId id="271" r:id="rId8"/>
    <p:sldId id="294" r:id="rId9"/>
    <p:sldId id="295" r:id="rId10"/>
    <p:sldId id="296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100" d="100"/>
          <a:sy n="100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2" b="89055"/>
          <a:stretch>
            <a:fillRect/>
          </a:stretch>
        </p:blipFill>
        <p:spPr>
          <a:xfrm>
            <a:off x="675403" y="2336817"/>
            <a:ext cx="7792871" cy="21836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FD3AF-EDAD-C96B-22B8-862F9D5F76E1}"/>
              </a:ext>
            </a:extLst>
          </p:cNvPr>
          <p:cNvSpPr txBox="1"/>
          <p:nvPr/>
        </p:nvSpPr>
        <p:spPr>
          <a:xfrm>
            <a:off x="97956" y="429440"/>
            <a:ext cx="8131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Câu 3 (trang 15 VBT Tiếng Việt lớp 1 Tập 1)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Điền u hoặc ư: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" name="Picture 4" descr="Vở bài tập Tiếng Việt lớp 1 Tập 1 trang 15 Bài 13: U, u, Ư, ư">
            <a:extLst>
              <a:ext uri="{FF2B5EF4-FFF2-40B4-BE49-F238E27FC236}">
                <a16:creationId xmlns:a16="http://schemas.microsoft.com/office/drawing/2014/main" id="{D49266AE-179C-D898-952F-27F5664B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9" y="1260437"/>
            <a:ext cx="8992113" cy="46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3583" y="5008728"/>
            <a:ext cx="573206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249" y="5008728"/>
            <a:ext cx="573206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6360" y="5008728"/>
            <a:ext cx="573206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5582" y="5008728"/>
            <a:ext cx="623892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4507" y="5008728"/>
            <a:ext cx="631102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1343" r="9500" b="63184"/>
          <a:stretch>
            <a:fillRect/>
          </a:stretch>
        </p:blipFill>
        <p:spPr>
          <a:xfrm>
            <a:off x="86156" y="95534"/>
            <a:ext cx="9057844" cy="5104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t="35987" r="29098" b="60033"/>
          <a:stretch>
            <a:fillRect/>
          </a:stretch>
        </p:blipFill>
        <p:spPr>
          <a:xfrm>
            <a:off x="86156" y="5370391"/>
            <a:ext cx="8961111" cy="113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016" y="-16505"/>
            <a:ext cx="2971554" cy="115388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05731" y="-165022"/>
            <a:ext cx="32612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DD1606CA-72FC-616B-7964-4A32287D6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225" y="-165022"/>
            <a:ext cx="46244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+mn-lt"/>
              </a:rPr>
              <a:t>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17DAF-56B8-3CBD-B1B9-897FDF53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43762" r="28472" b="50908"/>
          <a:stretch/>
        </p:blipFill>
        <p:spPr>
          <a:xfrm>
            <a:off x="1310761" y="1361571"/>
            <a:ext cx="6474543" cy="1162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23EBB5-F72D-F769-DB50-E901FF5D3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48585" r="21909" b="42861"/>
          <a:stretch/>
        </p:blipFill>
        <p:spPr>
          <a:xfrm>
            <a:off x="4628028" y="3170259"/>
            <a:ext cx="3438870" cy="1865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BECBF5-C409-1A0C-D06A-F9404A291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48585" r="52610" b="42861"/>
          <a:stretch/>
        </p:blipFill>
        <p:spPr>
          <a:xfrm>
            <a:off x="779169" y="3170260"/>
            <a:ext cx="3438870" cy="1865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55C21-7B1E-F01C-AB7C-9CF752062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56868" r="20231" b="37842"/>
          <a:stretch/>
        </p:blipFill>
        <p:spPr>
          <a:xfrm>
            <a:off x="392672" y="5260121"/>
            <a:ext cx="8470711" cy="11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60606" r="10942" b="28066"/>
          <a:stretch/>
        </p:blipFill>
        <p:spPr>
          <a:xfrm>
            <a:off x="1" y="1153886"/>
            <a:ext cx="9144000" cy="3344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71554" cy="1153886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FA9D722-CC11-3670-9A02-F88B7B44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70960" r="67322" b="22827"/>
          <a:stretch/>
        </p:blipFill>
        <p:spPr>
          <a:xfrm>
            <a:off x="252483" y="4622508"/>
            <a:ext cx="1677794" cy="107663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9B0F757-89FA-11A5-6119-175B0814B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3" t="70960" r="41828" b="22827"/>
          <a:stretch/>
        </p:blipFill>
        <p:spPr>
          <a:xfrm>
            <a:off x="3391248" y="4622508"/>
            <a:ext cx="1677794" cy="107663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612E2EB-FEDF-24DA-729A-BE2DDE52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8" t="70960" r="14406" b="22827"/>
          <a:stretch/>
        </p:blipFill>
        <p:spPr>
          <a:xfrm>
            <a:off x="6530013" y="4658325"/>
            <a:ext cx="2241755" cy="107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79602" r="7675"/>
          <a:stretch>
            <a:fillRect/>
          </a:stretch>
        </p:blipFill>
        <p:spPr>
          <a:xfrm>
            <a:off x="0" y="1478159"/>
            <a:ext cx="8802806" cy="293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34519" r="20639" b="60995"/>
          <a:stretch/>
        </p:blipFill>
        <p:spPr>
          <a:xfrm>
            <a:off x="0" y="5172501"/>
            <a:ext cx="9007522" cy="1478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7585" r="8383" b="64689"/>
          <a:stretch/>
        </p:blipFill>
        <p:spPr>
          <a:xfrm>
            <a:off x="0" y="-109182"/>
            <a:ext cx="9144000" cy="5281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5" b="3682"/>
          <a:stretch>
            <a:fillRect/>
          </a:stretch>
        </p:blipFill>
        <p:spPr>
          <a:xfrm>
            <a:off x="1" y="300251"/>
            <a:ext cx="9026012" cy="622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7BA24E-BF54-55FC-EF0A-B73528634147}"/>
              </a:ext>
            </a:extLst>
          </p:cNvPr>
          <p:cNvSpPr txBox="1"/>
          <p:nvPr/>
        </p:nvSpPr>
        <p:spPr>
          <a:xfrm>
            <a:off x="383458" y="312626"/>
            <a:ext cx="7873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Câu 1 (trang 15 VBT Tiếng Việt lớp 1 Tập 1)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Nối: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026" name="Picture 2" descr="Vở bài tập Tiếng Việt lớp 1 Tập 1 trang 15 Bài 13: U, u, Ư, ư">
            <a:extLst>
              <a:ext uri="{FF2B5EF4-FFF2-40B4-BE49-F238E27FC236}">
                <a16:creationId xmlns:a16="http://schemas.microsoft.com/office/drawing/2014/main" id="{C292BE66-DC79-4C10-3D0D-2D9B611A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" y="1143623"/>
            <a:ext cx="8871044" cy="49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743200" y="2702257"/>
            <a:ext cx="1310185" cy="1364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58854" y="2144974"/>
            <a:ext cx="1216925" cy="243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89829" y="3027271"/>
            <a:ext cx="1263556" cy="1230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9031" y="2769230"/>
            <a:ext cx="1546748" cy="14888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A8EE04-1E45-BD96-0D08-1DA8E81DB3DF}"/>
              </a:ext>
            </a:extLst>
          </p:cNvPr>
          <p:cNvSpPr txBox="1"/>
          <p:nvPr/>
        </p:nvSpPr>
        <p:spPr>
          <a:xfrm>
            <a:off x="398207" y="401116"/>
            <a:ext cx="7995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Câu 2 (trang 15 VBT Tiếng Việt lớp 1 Tập 1)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Khoanh theo mẫu: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050" name="Picture 2" descr="Vở bài tập Tiếng Việt lớp 1 Tập 1 trang 15 Bài 13: U, u, Ư, ư">
            <a:extLst>
              <a:ext uri="{FF2B5EF4-FFF2-40B4-BE49-F238E27FC236}">
                <a16:creationId xmlns:a16="http://schemas.microsoft.com/office/drawing/2014/main" id="{23D4CD14-88D3-5BBA-2D79-007FA7B4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1510504"/>
            <a:ext cx="9048466" cy="34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30555" y="1746913"/>
            <a:ext cx="1050877" cy="748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45206" y="1746913"/>
            <a:ext cx="1009933" cy="748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60600" y="1746913"/>
            <a:ext cx="1072964" cy="748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5839" y="3575713"/>
            <a:ext cx="1053960" cy="805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81432" y="3609929"/>
            <a:ext cx="1173707" cy="7710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28080" y="3575713"/>
            <a:ext cx="1170260" cy="805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59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69</cp:revision>
  <dcterms:created xsi:type="dcterms:W3CDTF">2020-08-07T01:41:00Z</dcterms:created>
  <dcterms:modified xsi:type="dcterms:W3CDTF">2024-12-02T11:12:37Z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