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6" r:id="rId2"/>
    <p:sldId id="289" r:id="rId3"/>
    <p:sldId id="306" r:id="rId4"/>
    <p:sldId id="307" r:id="rId5"/>
    <p:sldId id="308" r:id="rId6"/>
    <p:sldId id="258" r:id="rId7"/>
    <p:sldId id="290" r:id="rId8"/>
    <p:sldId id="291" r:id="rId9"/>
    <p:sldId id="293" r:id="rId10"/>
    <p:sldId id="294" r:id="rId11"/>
    <p:sldId id="295" r:id="rId12"/>
    <p:sldId id="297" r:id="rId13"/>
    <p:sldId id="283" r:id="rId14"/>
    <p:sldId id="309" r:id="rId15"/>
    <p:sldId id="282" r:id="rId16"/>
    <p:sldId id="284" r:id="rId17"/>
    <p:sldId id="261" r:id="rId18"/>
    <p:sldId id="278" r:id="rId19"/>
    <p:sldId id="264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0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3:37:05.763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3:37:05.763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3E67D-3E51-4CB9-BD1F-BBB03EF4A93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E0028-385C-49CB-ACDB-9436CC7D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6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2E15-7F8A-44FF-A5FA-DDA10748F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859D9C-0807-4B5B-B119-30B4D8737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36DA7-A8EF-4E35-B9ED-F36DEA7C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E50A-6BC1-40BE-8BAB-0045A191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B4A6B-34DF-48A1-AF69-00DB31DD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0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3AE8-6151-48BD-9AF1-82760D71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DB726-1C99-4E27-BD34-828747B75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C95E0-BE50-406B-837B-6512439A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6CCD-03E7-4DC8-BACB-D0B36FC8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98498-1278-45CE-A375-1D9AE161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3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F61DA-AB5C-4E37-99C8-CCDF37358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F90E7-7BC7-431D-A5BD-9EBF8C987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87AFF-3DFF-4750-8985-CF9B9127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90E1-60B0-4CDD-9E34-098AD5BE1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F2DD0-CE4D-427B-A033-86142C80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DC9B-A6CE-4024-94DA-C3046320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708A4-131F-4178-A648-234CCA48C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89292-52A4-4A2E-8418-72D434B8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FD29E-E2FA-45CE-9621-FCD9BB78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F0851-C376-4492-AC90-7B5020DC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4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271B9-AB07-440D-A13F-50A1D77A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E3914-3E62-4C14-A605-A0A399F90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997D3-EB8E-4611-A487-A9CD8113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D55CC-FC38-479A-8450-7AEBCA2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E48B1-565C-4D9B-9B9E-9A3ABFC38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1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4B50-C51D-4460-A412-EFC7781F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4F4A3-305D-4AF6-9F2E-6129A1A97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47FF4-A246-49A9-B7C2-52BD832C5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CC792-8469-4DA8-992C-2F284DDE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C8398-D755-4236-96A6-8A204B92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FA9B4-3575-40CE-B3EE-E0473084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0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298B-A742-4F2E-AF27-93893858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F8198-DDAC-42D0-99E2-7799F55EB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BBB03-511D-4680-9C42-A6B0E8F2F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775C0-F0D1-4CAC-86AD-0246D6525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89567-D28B-47A5-8B96-BCF15205E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2C2AE4-9DA9-47CC-8EAB-740533A36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A8D8A0-9A13-46E5-ADDC-81B60B90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0701D-4389-495A-AB4F-97DE541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6A99-3840-4A00-8D23-22906E96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A7F7E-AB32-4E82-98AC-42EFDA34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0C2BD-D879-48C3-8507-AB6178C1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E0749-B787-4ABC-9FF1-DBD40225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7A6B5-0CE7-45E9-A719-E26DCC0C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78F07-781E-45C9-AD83-B2199085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50128-89F7-4FD2-8635-35B0FC54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2AC4-0FA8-4C36-90B9-81F18164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2573D-74B4-4795-BBA1-35DD60DAE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D7372-4017-436B-8EFD-60DA62964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BF64D-4E38-4B61-94DB-53A3B9F8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9E540-D183-4B04-94C0-1BB6C726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6AD3B-99BD-4D37-BC42-2C785F82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A6EB-B2B0-4099-9745-98DF5BB0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D7662-0844-44C9-ACA2-6FA45D1E6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B552C-89A3-48F4-B7DD-EBF2F7AA2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85F39-BB7C-401E-AA19-D6D5B014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2C253-4745-4FF2-8A58-29CF1A85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F8406-6D53-491F-8E14-68D9B34B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7ED7F-3276-47E2-9748-C6CF6446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E966B-09A9-4A42-8922-5BB882CBD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7BC42-66B7-4137-B3E6-C6AB83C3F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405B-598B-4BF9-A5F6-01DBDBC6B2C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8EAD4-2642-4905-BB5A-C3DDB6FDA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7B604-02DA-4437-A256-8E292616D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EEC1-C098-4B01-8196-A82A6930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Tổng hợp với hơn 86 về hình nền đẹp cho slide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0"/>
            <a:ext cx="12304643" cy="70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0"/>
          <p:cNvSpPr>
            <a:spLocks noChangeArrowheads="1" noChangeShapeType="1" noTextEdit="1"/>
          </p:cNvSpPr>
          <p:nvPr/>
        </p:nvSpPr>
        <p:spPr bwMode="auto">
          <a:xfrm>
            <a:off x="1210795" y="2555699"/>
            <a:ext cx="10447806" cy="257289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748018"/>
              </a:avLst>
            </a:prstTxWarp>
          </a:bodyPr>
          <a:lstStyle/>
          <a:p>
            <a:pPr algn="ctr"/>
            <a:r>
              <a:rPr lang="en-US" sz="4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BẠN</a:t>
            </a:r>
            <a:endParaRPr lang="en-US" sz="4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5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7153925" y="4174435"/>
            <a:ext cx="4067353" cy="1520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33" y="662088"/>
            <a:ext cx="5569522" cy="5279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82150" y="4343400"/>
            <a:ext cx="81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12098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8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7153925" y="3866323"/>
            <a:ext cx="433571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5" y="735298"/>
            <a:ext cx="5412509" cy="5151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667750" y="4181475"/>
            <a:ext cx="81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29534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8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28848" y="3909513"/>
            <a:ext cx="4067353" cy="1520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3747735" y="3879701"/>
            <a:ext cx="4067353" cy="1520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7421144" y="3780308"/>
            <a:ext cx="433571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09" y="586216"/>
            <a:ext cx="3486816" cy="3396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461" y="564373"/>
            <a:ext cx="3565624" cy="3379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754" y="485042"/>
            <a:ext cx="3611940" cy="3437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1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56+ về hình nền powerpoint bảng xanh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06" y="0"/>
            <a:ext cx="12309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3927" y="1052945"/>
            <a:ext cx="35467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                BẢNG</a:t>
            </a:r>
          </a:p>
          <a:p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7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FC1A70-0D49-476D-9BB5-9168442C9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pic>
        <p:nvPicPr>
          <p:cNvPr id="13" name="[hanhtrangso.nxbgd.vn] Tập viết_ ơ_HTS.mp4">
            <a:hlinkClick r:id="" action="ppaction://media"/>
            <a:extLst>
              <a:ext uri="{FF2B5EF4-FFF2-40B4-BE49-F238E27FC236}">
                <a16:creationId xmlns:a16="http://schemas.microsoft.com/office/drawing/2014/main" id="{D804E69F-894F-4E06-8309-3C2B1D2EE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322" t="7675" r="9481" b="8664"/>
          <a:stretch/>
        </p:blipFill>
        <p:spPr>
          <a:xfrm>
            <a:off x="4615249" y="990554"/>
            <a:ext cx="6262301" cy="55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2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ập nhật hơn 88 về hình nền làm slide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0"/>
          <p:cNvSpPr>
            <a:spLocks noChangeArrowheads="1" noChangeShapeType="1" noTextEdit="1"/>
          </p:cNvSpPr>
          <p:nvPr/>
        </p:nvSpPr>
        <p:spPr bwMode="auto">
          <a:xfrm>
            <a:off x="1210795" y="2555699"/>
            <a:ext cx="10447806" cy="257289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748018"/>
              </a:avLst>
            </a:prstTxWarp>
          </a:bodyPr>
          <a:lstStyle/>
          <a:p>
            <a:pPr algn="ctr"/>
            <a:r>
              <a:rPr lang="en-US" sz="4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BẠN</a:t>
            </a:r>
            <a:endParaRPr lang="en-US" sz="4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490AE0-D6BA-4EC7-9B01-A5CA5077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C8EF0E3-1C08-4236-8AA6-58225982E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04" b="66667" l="57500" r="94896">
                        <a14:foregroundMark x1="57500" y1="35556" x2="56146" y2="53981"/>
                        <a14:foregroundMark x1="56146" y1="53981" x2="56563" y2="62407"/>
                        <a14:foregroundMark x1="56563" y1="62407" x2="62448" y2="66111"/>
                        <a14:foregroundMark x1="62448" y1="66111" x2="67604" y2="66667"/>
                        <a14:foregroundMark x1="67604" y1="66667" x2="74427" y2="65463"/>
                        <a14:foregroundMark x1="74427" y1="65463" x2="87760" y2="67130"/>
                        <a14:foregroundMark x1="87760" y1="67130" x2="91615" y2="66852"/>
                        <a14:foregroundMark x1="91615" y1="66852" x2="96563" y2="63704"/>
                        <a14:foregroundMark x1="96563" y1="63704" x2="98125" y2="59630"/>
                        <a14:foregroundMark x1="98125" y1="59630" x2="98177" y2="56389"/>
                        <a14:foregroundMark x1="98177" y1="56389" x2="94427" y2="32685"/>
                        <a14:foregroundMark x1="94427" y1="32685" x2="92344" y2="30185"/>
                        <a14:foregroundMark x1="92344" y1="30185" x2="78958" y2="28519"/>
                        <a14:foregroundMark x1="78958" y1="28519" x2="76250" y2="29537"/>
                        <a14:foregroundMark x1="76250" y1="29537" x2="72604" y2="33148"/>
                        <a14:foregroundMark x1="72604" y1="33148" x2="58021" y2="34444"/>
                        <a14:foregroundMark x1="58021" y1="34444" x2="57500" y2="35278"/>
                        <a14:foregroundMark x1="67396" y1="36296" x2="75313" y2="48056"/>
                        <a14:foregroundMark x1="75313" y1="48056" x2="81979" y2="52130"/>
                        <a14:foregroundMark x1="81979" y1="52130" x2="85104" y2="52315"/>
                        <a14:foregroundMark x1="85104" y1="52315" x2="87396" y2="50833"/>
                        <a14:foregroundMark x1="87396" y1="50833" x2="89479" y2="47500"/>
                        <a14:foregroundMark x1="89479" y1="47500" x2="89792" y2="42685"/>
                        <a14:foregroundMark x1="89792" y1="42685" x2="87552" y2="39444"/>
                        <a14:foregroundMark x1="87552" y1="39444" x2="83229" y2="38889"/>
                        <a14:foregroundMark x1="83229" y1="38889" x2="80313" y2="40463"/>
                        <a14:foregroundMark x1="80313" y1="40463" x2="75885" y2="45833"/>
                        <a14:foregroundMark x1="75885" y1="45833" x2="72083" y2="56204"/>
                        <a14:foregroundMark x1="72083" y1="56204" x2="73021" y2="60093"/>
                        <a14:foregroundMark x1="73021" y1="60093" x2="76302" y2="62500"/>
                        <a14:foregroundMark x1="76302" y1="62500" x2="79792" y2="61944"/>
                        <a14:foregroundMark x1="79792" y1="61944" x2="89167" y2="51574"/>
                        <a14:foregroundMark x1="89167" y1="51574" x2="90365" y2="46574"/>
                        <a14:foregroundMark x1="90365" y1="46574" x2="90729" y2="41481"/>
                        <a14:foregroundMark x1="90729" y1="41481" x2="92552" y2="36019"/>
                        <a14:foregroundMark x1="92552" y1="36019" x2="95260" y2="41852"/>
                        <a14:foregroundMark x1="95260" y1="41852" x2="95833" y2="51574"/>
                        <a14:foregroundMark x1="95833" y1="51574" x2="95417" y2="57407"/>
                        <a14:foregroundMark x1="95417" y1="57407" x2="94271" y2="61296"/>
                        <a14:foregroundMark x1="94271" y1="61296" x2="92604" y2="64259"/>
                        <a14:foregroundMark x1="92604" y1="64259" x2="76667" y2="63981"/>
                        <a14:foregroundMark x1="76667" y1="63981" x2="70052" y2="62778"/>
                        <a14:foregroundMark x1="70052" y1="62778" x2="59948" y2="63241"/>
                        <a14:foregroundMark x1="59948" y1="64444" x2="67656" y2="63981"/>
                        <a14:foregroundMark x1="67656" y1="63981" x2="72240" y2="65926"/>
                        <a14:foregroundMark x1="72240" y1="65926" x2="73229" y2="66667"/>
                        <a14:foregroundMark x1="94115" y1="38704" x2="94896" y2="61296"/>
                        <a14:foregroundMark x1="94896" y1="61296" x2="94635" y2="63241"/>
                        <a14:foregroundMark x1="89896" y1="46111" x2="90521" y2="56296"/>
                        <a14:foregroundMark x1="90521" y1="56296" x2="91094" y2="61296"/>
                        <a14:foregroundMark x1="76354" y1="46389" x2="77135" y2="58519"/>
                        <a14:foregroundMark x1="77135" y1="58519" x2="77813" y2="61111"/>
                        <a14:foregroundMark x1="70625" y1="36296" x2="73750" y2="43704"/>
                        <a14:foregroundMark x1="88542" y1="47593" x2="94219" y2="61296"/>
                        <a14:foregroundMark x1="86927" y1="58704" x2="89583" y2="56019"/>
                        <a14:foregroundMark x1="89583" y1="56019" x2="89635" y2="56019"/>
                        <a14:foregroundMark x1="75938" y1="54352" x2="77292" y2="57037"/>
                        <a14:foregroundMark x1="77292" y1="57037" x2="77292" y2="57037"/>
                        <a14:foregroundMark x1="58333" y1="39907" x2="58281" y2="55833"/>
                        <a14:foregroundMark x1="58281" y1="55833" x2="58594" y2="5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2" t="27297" r="1908" b="33243"/>
          <a:stretch/>
        </p:blipFill>
        <p:spPr bwMode="auto">
          <a:xfrm>
            <a:off x="-114300" y="28721"/>
            <a:ext cx="12420600" cy="62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24896A-CED5-40CE-AB8F-0D915A51B4B9}"/>
              </a:ext>
            </a:extLst>
          </p:cNvPr>
          <p:cNvGrpSpPr/>
          <p:nvPr/>
        </p:nvGrpSpPr>
        <p:grpSpPr>
          <a:xfrm>
            <a:off x="3876158" y="5708098"/>
            <a:ext cx="5501565" cy="1200329"/>
            <a:chOff x="3345217" y="5670009"/>
            <a:chExt cx="5501565" cy="12003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0CE8D6-C593-41B7-AA9A-ABF9648493A9}"/>
                </a:ext>
              </a:extLst>
            </p:cNvPr>
            <p:cNvSpPr/>
            <p:nvPr/>
          </p:nvSpPr>
          <p:spPr>
            <a:xfrm>
              <a:off x="3345217" y="5756434"/>
              <a:ext cx="5501565" cy="1022147"/>
            </a:xfrm>
            <a:prstGeom prst="roundRect">
              <a:avLst>
                <a:gd name="adj" fmla="val 28874"/>
              </a:avLst>
            </a:prstGeom>
            <a:solidFill>
              <a:srgbClr val="DE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7FEA4-5728-4A10-824F-A62292750C14}"/>
                </a:ext>
              </a:extLst>
            </p:cNvPr>
            <p:cNvSpPr/>
            <p:nvPr/>
          </p:nvSpPr>
          <p:spPr>
            <a:xfrm>
              <a:off x="3943936" y="5670009"/>
              <a:ext cx="453361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>
                  <a:latin typeface="HP-211" panose="020B0803050302020204" pitchFamily="34" charset="0"/>
                </a:rPr>
                <a:t>Bố đỡ bé</a:t>
              </a:r>
              <a:r>
                <a:rPr lang="en-US" sz="4800">
                  <a:latin typeface="HP-211" panose="020B0803050302020204" pitchFamily="34" charset="0"/>
                </a:rPr>
                <a:t>.</a:t>
              </a:r>
              <a:endParaRPr lang="en-US" sz="4800" dirty="0">
                <a:latin typeface="HP-211" panose="020B0803050302020204" pitchFamily="34" charset="0"/>
              </a:endParaRPr>
            </a:p>
          </p:txBody>
        </p:sp>
      </p:grpSp>
      <p:sp>
        <p:nvSpPr>
          <p:cNvPr id="14" name="Text Box 66">
            <a:extLst>
              <a:ext uri="{FF2B5EF4-FFF2-40B4-BE49-F238E27FC236}">
                <a16:creationId xmlns:a16="http://schemas.microsoft.com/office/drawing/2014/main" id="{1996DC07-4FEF-41C5-BD30-C04B6D1D8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261" y="5339959"/>
            <a:ext cx="25051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ơ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612D7-48CD-4166-9F9A-5C6E2D2DA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594F1-9ED4-404C-8A3F-B5CDA069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8BD56F-C568-493B-AB5F-1DFDB8353E27}"/>
              </a:ext>
            </a:extLst>
          </p:cNvPr>
          <p:cNvSpPr/>
          <p:nvPr/>
        </p:nvSpPr>
        <p:spPr>
          <a:xfrm>
            <a:off x="2400460" y="125120"/>
            <a:ext cx="93898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HP-211" panose="020B0803050302020204" pitchFamily="34" charset="0"/>
              </a:rPr>
              <a:t>Ph</a:t>
            </a:r>
            <a:r>
              <a:rPr lang="vi-VN" sz="6000">
                <a:solidFill>
                  <a:srgbClr val="FF0000"/>
                </a:solidFill>
                <a:latin typeface="HP-211" panose="020B0803050302020204" pitchFamily="34" charset="0"/>
              </a:rPr>
              <a:t>ư</a:t>
            </a:r>
            <a:r>
              <a:rPr lang="en-US" sz="6000">
                <a:solidFill>
                  <a:srgbClr val="FF0000"/>
                </a:solidFill>
                <a:latin typeface="HP-211" panose="020B0803050302020204" pitchFamily="34" charset="0"/>
              </a:rPr>
              <a:t>ơng tiện giao thông</a:t>
            </a:r>
            <a:r>
              <a:rPr lang="en-US" sz="4800">
                <a:solidFill>
                  <a:srgbClr val="FF0000"/>
                </a:solidFill>
                <a:latin typeface="HP-211" panose="020B0803050302020204" pitchFamily="34" charset="0"/>
              </a:rPr>
              <a:t>.</a:t>
            </a:r>
            <a:endParaRPr lang="en-US" sz="48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9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285672" y="951347"/>
            <a:ext cx="5763491" cy="2909454"/>
          </a:xfrm>
          <a:prstGeom prst="cloudCallout">
            <a:avLst>
              <a:gd name="adj1" fmla="val -41987"/>
              <a:gd name="adj2" fmla="val 767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729353" y="1559465"/>
            <a:ext cx="2991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 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6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10954326" y="627149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72509"/>
            <a:ext cx="3574154" cy="329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12259" y="1433995"/>
            <a:ext cx="8767482" cy="3807381"/>
          </a:xfrm>
          <a:prstGeom prst="roundRect">
            <a:avLst>
              <a:gd name="adj" fmla="val 8903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CỦNG CỐ </a:t>
            </a:r>
          </a:p>
          <a:p>
            <a:pPr algn="ctr"/>
            <a:r>
              <a:rPr lang="en-US" altLang="zh-CN" sz="115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HỌC</a:t>
            </a:r>
            <a:endParaRPr lang="zh-CN" altLang="en-US" sz="11500" b="1" spc="-300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3879272" y="1043711"/>
            <a:ext cx="5763491" cy="2909454"/>
          </a:xfrm>
          <a:prstGeom prst="cloudCallout">
            <a:avLst>
              <a:gd name="adj1" fmla="val -35416"/>
              <a:gd name="adj2" fmla="val 68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9352" y="1302327"/>
            <a:ext cx="3109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 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6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Arrow 7">
            <a:hlinkClick r:id="rId3" action="ppaction://hlinksldjump"/>
          </p:cNvPr>
          <p:cNvSpPr/>
          <p:nvPr/>
        </p:nvSpPr>
        <p:spPr>
          <a:xfrm>
            <a:off x="10954326" y="627149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09455"/>
            <a:ext cx="3534058" cy="32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285672" y="951347"/>
            <a:ext cx="5763491" cy="2909454"/>
          </a:xfrm>
          <a:prstGeom prst="cloudCallout">
            <a:avLst>
              <a:gd name="adj1" fmla="val -43269"/>
              <a:gd name="adj2" fmla="val 68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29353" y="1559465"/>
            <a:ext cx="2991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 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6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10954326" y="627149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09455"/>
            <a:ext cx="3534058" cy="32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5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02"/>
            <a:ext cx="12292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285672" y="951347"/>
            <a:ext cx="5763491" cy="2909454"/>
          </a:xfrm>
          <a:prstGeom prst="cloudCallout">
            <a:avLst>
              <a:gd name="adj1" fmla="val -54647"/>
              <a:gd name="adj2" fmla="val 76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63130" y="1588655"/>
            <a:ext cx="528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7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7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7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10954326" y="627149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09455"/>
            <a:ext cx="3534058" cy="32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9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8E1BD2-AAB6-4DCE-8C0B-A4C0DA660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351"/>
            <a:ext cx="3805994" cy="13161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1505C4-7F1A-4B27-8D49-F9615E0946A9}"/>
              </a:ext>
            </a:extLst>
          </p:cNvPr>
          <p:cNvSpPr/>
          <p:nvPr/>
        </p:nvSpPr>
        <p:spPr>
          <a:xfrm>
            <a:off x="1447407" y="5472134"/>
            <a:ext cx="9312702" cy="1395806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64D001-121C-44AD-87B0-9D5D4920C84A}"/>
              </a:ext>
            </a:extLst>
          </p:cNvPr>
          <p:cNvSpPr/>
          <p:nvPr/>
        </p:nvSpPr>
        <p:spPr>
          <a:xfrm>
            <a:off x="2014318" y="5645845"/>
            <a:ext cx="6878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7D70D0-90C4-443C-BFC1-3BBAE9A1C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0709"/>
          <a:stretch/>
        </p:blipFill>
        <p:spPr>
          <a:xfrm>
            <a:off x="-234774" y="0"/>
            <a:ext cx="12426774" cy="5265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1044" y="5655362"/>
            <a:ext cx="496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5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8064" y="387625"/>
            <a:ext cx="4191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spc="-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8000" b="1" spc="-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spc="-3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việt</a:t>
            </a:r>
            <a:endParaRPr lang="zh-CN" altLang="en-US" sz="8000" b="1" spc="-3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10BBDFE-FB98-4F6B-BA95-17B7BF3308CB}"/>
              </a:ext>
            </a:extLst>
          </p:cNvPr>
          <p:cNvSpPr txBox="1"/>
          <p:nvPr/>
        </p:nvSpPr>
        <p:spPr>
          <a:xfrm>
            <a:off x="3233810" y="1936995"/>
            <a:ext cx="2287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-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7200" b="1" spc="-3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spc="-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9:</a:t>
            </a:r>
            <a:endParaRPr lang="zh-CN" altLang="en-US" sz="7200" b="1" spc="-3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23B7BC9-9716-4C18-B20E-9DD144FC565F}"/>
              </a:ext>
            </a:extLst>
          </p:cNvPr>
          <p:cNvSpPr txBox="1"/>
          <p:nvPr/>
        </p:nvSpPr>
        <p:spPr>
          <a:xfrm>
            <a:off x="5776810" y="1759780"/>
            <a:ext cx="7422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Ơ </a:t>
            </a:r>
            <a:r>
              <a:rPr lang="en-US" altLang="zh-CN" sz="8800" b="1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ơ</a:t>
            </a:r>
            <a:r>
              <a:rPr lang="en-US" altLang="zh-CN" sz="8800" b="1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</a:t>
            </a:r>
            <a:r>
              <a:rPr lang="en-US" altLang="zh-CN" sz="88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~</a:t>
            </a:r>
            <a:endParaRPr lang="zh-CN" altLang="en-US" sz="8800" b="1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7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5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2"/>
          <p:cNvGrpSpPr/>
          <p:nvPr/>
        </p:nvGrpSpPr>
        <p:grpSpPr>
          <a:xfrm>
            <a:off x="3146481" y="2469715"/>
            <a:ext cx="2661988" cy="1591036"/>
            <a:chOff x="2642347" y="2428178"/>
            <a:chExt cx="3076015" cy="2224506"/>
          </a:xfrm>
        </p:grpSpPr>
        <p:sp>
          <p:nvSpPr>
            <p:cNvPr id="4" name="Rectangle 3"/>
            <p:cNvSpPr/>
            <p:nvPr/>
          </p:nvSpPr>
          <p:spPr>
            <a:xfrm>
              <a:off x="2645910" y="2428179"/>
              <a:ext cx="1573307" cy="1121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205411" y="2428178"/>
              <a:ext cx="1512951" cy="1121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42347" y="3530838"/>
              <a:ext cx="3076014" cy="1121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421040" y="2470925"/>
            <a:ext cx="2661988" cy="1591036"/>
            <a:chOff x="2642347" y="2428178"/>
            <a:chExt cx="3076015" cy="2224506"/>
          </a:xfrm>
        </p:grpSpPr>
        <p:sp>
          <p:nvSpPr>
            <p:cNvPr id="8" name="Rectangle 7"/>
            <p:cNvSpPr/>
            <p:nvPr/>
          </p:nvSpPr>
          <p:spPr>
            <a:xfrm>
              <a:off x="2645910" y="2428179"/>
              <a:ext cx="1573307" cy="1121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05411" y="2428178"/>
              <a:ext cx="1512951" cy="1121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42347" y="3530838"/>
              <a:ext cx="3076014" cy="1121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83654" y="3131131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65939" y="2329990"/>
            <a:ext cx="65274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00067" y="2320630"/>
            <a:ext cx="8589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3945" y="2318215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79344" y="3165392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71258" y="2366179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9526" y="795132"/>
            <a:ext cx="19673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80384" y="4271925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6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72457" y="4271925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en-US" sz="6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37412" y="4291805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8996" y="4285181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2994" y="4285181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72069" y="4266374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42747" y="4248737"/>
            <a:ext cx="1349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powerpoint wallpaper | Hình nền, Hình ảnh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5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7153925" y="4174435"/>
            <a:ext cx="4067353" cy="1520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1" y="651489"/>
            <a:ext cx="5440215" cy="5298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24875" y="4343400"/>
            <a:ext cx="81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19055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94</Words>
  <Application>Microsoft Office PowerPoint</Application>
  <PresentationFormat>Widescreen</PresentationFormat>
  <Paragraphs>44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Rounded MT Bold</vt:lpstr>
      <vt:lpstr>Batang</vt:lpstr>
      <vt:lpstr>Calibri</vt:lpstr>
      <vt:lpstr>Calibri Light</vt:lpstr>
      <vt:lpstr>Century Gothic</vt:lpstr>
      <vt:lpstr>等线</vt:lpstr>
      <vt:lpstr>HP-211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 Thị Lưu</dc:creator>
  <cp:lastModifiedBy>Admin</cp:lastModifiedBy>
  <cp:revision>42</cp:revision>
  <dcterms:created xsi:type="dcterms:W3CDTF">2023-09-18T02:40:10Z</dcterms:created>
  <dcterms:modified xsi:type="dcterms:W3CDTF">2024-12-02T10:57:00Z</dcterms:modified>
</cp:coreProperties>
</file>