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85" r:id="rId3"/>
    <p:sldId id="286" r:id="rId4"/>
    <p:sldId id="287" r:id="rId5"/>
  </p:sldIdLst>
  <p:sldSz cx="9144000" cy="5143500" type="screen16x9"/>
  <p:notesSz cx="6858000" cy="9144000"/>
  <p:custDataLst>
    <p:tags r:id="rId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86885" autoAdjust="0"/>
  </p:normalViewPr>
  <p:slideViewPr>
    <p:cSldViewPr snapToGrid="0">
      <p:cViewPr varScale="1">
        <p:scale>
          <a:sx n="77" d="100"/>
          <a:sy n="77" d="100"/>
        </p:scale>
        <p:origin x="119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21/07/2024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183697"/>
            <a:ext cx="70431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</a:t>
            </a:r>
            <a:r>
              <a:rPr lang="vi-VN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(TIẾT 1)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LẮP GHÉP, XẾP HÌNH</a:t>
            </a:r>
            <a:endParaRPr lang="zh-CN" altLang="en-US" sz="4000" b="1" dirty="0">
              <a:ln w="9525">
                <a:noFill/>
              </a:ln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11252" y="90630"/>
            <a:ext cx="2076360" cy="865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/>
        </p:blipFill>
        <p:spPr>
          <a:xfrm>
            <a:off x="1326278" y="1584959"/>
            <a:ext cx="7189304" cy="348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6"/>
          <a:stretch/>
        </p:blipFill>
        <p:spPr>
          <a:xfrm>
            <a:off x="1564022" y="907408"/>
            <a:ext cx="7189304" cy="6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68393" y="142801"/>
            <a:ext cx="2208848" cy="961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/>
          <a:stretch/>
        </p:blipFill>
        <p:spPr>
          <a:xfrm>
            <a:off x="1172817" y="1731264"/>
            <a:ext cx="6195391" cy="32696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37182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1687" y="2020957"/>
            <a:ext cx="73549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37182" y="2020957"/>
            <a:ext cx="82163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25492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08035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37685" y="2020957"/>
            <a:ext cx="770350" cy="8481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38398" y="3765738"/>
            <a:ext cx="2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20278" y="3765738"/>
            <a:ext cx="0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8399" y="3765738"/>
            <a:ext cx="781879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9286" y="4002156"/>
            <a:ext cx="768626" cy="66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57912" y="4002156"/>
            <a:ext cx="0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89286" y="4002156"/>
            <a:ext cx="768626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85540"/>
          <a:stretch/>
        </p:blipFill>
        <p:spPr>
          <a:xfrm>
            <a:off x="1172817" y="1104100"/>
            <a:ext cx="6195391" cy="6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49788" y="172516"/>
            <a:ext cx="2011680" cy="8757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8393" r="3854"/>
          <a:stretch/>
        </p:blipFill>
        <p:spPr>
          <a:xfrm>
            <a:off x="2781006" y="1031661"/>
            <a:ext cx="3613533" cy="37600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043190" y="1817783"/>
            <a:ext cx="1421176" cy="1520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46185" y="1718619"/>
            <a:ext cx="1851629" cy="859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49986" y="4163138"/>
            <a:ext cx="1764051" cy="54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3213" r="5964" b="90496"/>
          <a:stretch/>
        </p:blipFill>
        <p:spPr>
          <a:xfrm>
            <a:off x="2161468" y="192999"/>
            <a:ext cx="5736725" cy="5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18</Words>
  <Application>Microsoft Office PowerPoint</Application>
  <PresentationFormat>Trình chiếu Trên màn hình (16:9)</PresentationFormat>
  <Paragraphs>6</Paragraphs>
  <Slides>4</Slides>
  <Notes>3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9" baseType="lpstr">
      <vt:lpstr>Arial</vt:lpstr>
      <vt:lpstr>AvantGarde Md BT</vt:lpstr>
      <vt:lpstr>Calibri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11</cp:lastModifiedBy>
  <cp:revision>38</cp:revision>
  <dcterms:created xsi:type="dcterms:W3CDTF">2017-01-10T13:46:13Z</dcterms:created>
  <dcterms:modified xsi:type="dcterms:W3CDTF">2024-07-21T03:41:24Z</dcterms:modified>
</cp:coreProperties>
</file>